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8"/>
  </p:notesMasterIdLst>
  <p:handoutMasterIdLst>
    <p:handoutMasterId r:id="rId39"/>
  </p:handoutMasterIdLst>
  <p:sldIdLst>
    <p:sldId id="256" r:id="rId5"/>
    <p:sldId id="723" r:id="rId6"/>
    <p:sldId id="367" r:id="rId7"/>
    <p:sldId id="571" r:id="rId8"/>
    <p:sldId id="720" r:id="rId9"/>
    <p:sldId id="773" r:id="rId10"/>
    <p:sldId id="774" r:id="rId11"/>
    <p:sldId id="775" r:id="rId12"/>
    <p:sldId id="756" r:id="rId13"/>
    <p:sldId id="751" r:id="rId14"/>
    <p:sldId id="752" r:id="rId15"/>
    <p:sldId id="757" r:id="rId16"/>
    <p:sldId id="758" r:id="rId17"/>
    <p:sldId id="759" r:id="rId18"/>
    <p:sldId id="760" r:id="rId19"/>
    <p:sldId id="761" r:id="rId20"/>
    <p:sldId id="762" r:id="rId21"/>
    <p:sldId id="763" r:id="rId22"/>
    <p:sldId id="764" r:id="rId23"/>
    <p:sldId id="765" r:id="rId24"/>
    <p:sldId id="766" r:id="rId25"/>
    <p:sldId id="767" r:id="rId26"/>
    <p:sldId id="768" r:id="rId27"/>
    <p:sldId id="769" r:id="rId28"/>
    <p:sldId id="770" r:id="rId29"/>
    <p:sldId id="771" r:id="rId30"/>
    <p:sldId id="772" r:id="rId31"/>
    <p:sldId id="708" r:id="rId32"/>
    <p:sldId id="741" r:id="rId33"/>
    <p:sldId id="745" r:id="rId34"/>
    <p:sldId id="559" r:id="rId35"/>
    <p:sldId id="725" r:id="rId36"/>
    <p:sldId id="508" r:id="rId3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62242696-66BD-466C-BD8A-E1D1B2EC8C57}">
          <p14:sldIdLst>
            <p14:sldId id="256"/>
            <p14:sldId id="723"/>
            <p14:sldId id="367"/>
            <p14:sldId id="571"/>
            <p14:sldId id="720"/>
            <p14:sldId id="773"/>
            <p14:sldId id="774"/>
            <p14:sldId id="775"/>
            <p14:sldId id="756"/>
            <p14:sldId id="751"/>
            <p14:sldId id="752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08"/>
            <p14:sldId id="741"/>
            <p14:sldId id="745"/>
            <p14:sldId id="559"/>
            <p14:sldId id="725"/>
            <p14:sldId id="508"/>
          </p14:sldIdLst>
        </p14:section>
        <p14:section name="Closing" id="{C5536E02-E3A6-40D4-B854-C94EEE895E8E}">
          <p14:sldIdLst/>
        </p14:section>
        <p14:section name="Extra Slides" id="{4DFE9258-99B0-4407-8CB5-0FE57F4A241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Larissa" initials="JL" lastIdx="13" clrIdx="0">
    <p:extLst>
      <p:ext uri="{19B8F6BF-5375-455C-9EA6-DF929625EA0E}">
        <p15:presenceInfo xmlns:p15="http://schemas.microsoft.com/office/powerpoint/2012/main" userId="S-1-5-21-527237240-1500820517-725345543-4323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100"/>
    <a:srgbClr val="FB433A"/>
    <a:srgbClr val="32D4F5"/>
    <a:srgbClr val="1C2B39"/>
    <a:srgbClr val="D8E6F0"/>
    <a:srgbClr val="9D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229" autoAdjust="0"/>
  </p:normalViewPr>
  <p:slideViewPr>
    <p:cSldViewPr snapToGrid="0">
      <p:cViewPr varScale="1">
        <p:scale>
          <a:sx n="107" d="100"/>
          <a:sy n="107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6" Type="http://schemas.openxmlformats.org/officeDocument/2006/relationships/image" Target="../media/image47.svg"/><Relationship Id="rId11" Type="http://schemas.openxmlformats.org/officeDocument/2006/relationships/image" Target="../media/image118.png"/><Relationship Id="rId5" Type="http://schemas.openxmlformats.org/officeDocument/2006/relationships/image" Target="../media/image46.png"/><Relationship Id="rId10" Type="http://schemas.openxmlformats.org/officeDocument/2006/relationships/image" Target="../media/image117.svg"/><Relationship Id="rId4" Type="http://schemas.openxmlformats.org/officeDocument/2006/relationships/image" Target="../media/image113.svg"/><Relationship Id="rId9" Type="http://schemas.openxmlformats.org/officeDocument/2006/relationships/image" Target="../media/image116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svg"/><Relationship Id="rId1" Type="http://schemas.openxmlformats.org/officeDocument/2006/relationships/image" Target="../media/image122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10" Type="http://schemas.openxmlformats.org/officeDocument/2006/relationships/image" Target="../media/image131.svg"/><Relationship Id="rId4" Type="http://schemas.openxmlformats.org/officeDocument/2006/relationships/image" Target="../media/image125.svg"/><Relationship Id="rId9" Type="http://schemas.openxmlformats.org/officeDocument/2006/relationships/image" Target="../media/image130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10" Type="http://schemas.openxmlformats.org/officeDocument/2006/relationships/image" Target="../media/image144.svg"/><Relationship Id="rId4" Type="http://schemas.openxmlformats.org/officeDocument/2006/relationships/image" Target="../media/image138.svg"/><Relationship Id="rId9" Type="http://schemas.openxmlformats.org/officeDocument/2006/relationships/image" Target="../media/image14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10" Type="http://schemas.openxmlformats.org/officeDocument/2006/relationships/image" Target="../media/image99.sv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2" Type="http://schemas.openxmlformats.org/officeDocument/2006/relationships/image" Target="../media/image111.svg"/><Relationship Id="rId1" Type="http://schemas.openxmlformats.org/officeDocument/2006/relationships/image" Target="../media/image110.png"/><Relationship Id="rId6" Type="http://schemas.openxmlformats.org/officeDocument/2006/relationships/image" Target="../media/image47.svg"/><Relationship Id="rId11" Type="http://schemas.openxmlformats.org/officeDocument/2006/relationships/image" Target="../media/image118.png"/><Relationship Id="rId5" Type="http://schemas.openxmlformats.org/officeDocument/2006/relationships/image" Target="../media/image46.png"/><Relationship Id="rId10" Type="http://schemas.openxmlformats.org/officeDocument/2006/relationships/image" Target="../media/image117.svg"/><Relationship Id="rId4" Type="http://schemas.openxmlformats.org/officeDocument/2006/relationships/image" Target="../media/image113.svg"/><Relationship Id="rId9" Type="http://schemas.openxmlformats.org/officeDocument/2006/relationships/image" Target="../media/image116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svg"/><Relationship Id="rId1" Type="http://schemas.openxmlformats.org/officeDocument/2006/relationships/image" Target="../media/image122.png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10" Type="http://schemas.openxmlformats.org/officeDocument/2006/relationships/image" Target="../media/image131.svg"/><Relationship Id="rId4" Type="http://schemas.openxmlformats.org/officeDocument/2006/relationships/image" Target="../media/image125.svg"/><Relationship Id="rId9" Type="http://schemas.openxmlformats.org/officeDocument/2006/relationships/image" Target="../media/image130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svg"/><Relationship Id="rId1" Type="http://schemas.openxmlformats.org/officeDocument/2006/relationships/image" Target="../media/image135.png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10" Type="http://schemas.openxmlformats.org/officeDocument/2006/relationships/image" Target="../media/image144.svg"/><Relationship Id="rId4" Type="http://schemas.openxmlformats.org/officeDocument/2006/relationships/image" Target="../media/image138.svg"/><Relationship Id="rId9" Type="http://schemas.openxmlformats.org/officeDocument/2006/relationships/image" Target="../media/image14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svg"/><Relationship Id="rId1" Type="http://schemas.openxmlformats.org/officeDocument/2006/relationships/image" Target="../media/image90.png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10" Type="http://schemas.openxmlformats.org/officeDocument/2006/relationships/image" Target="../media/image99.sv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37C1A-429C-4E71-8F98-927EEBE7905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04EA7-5DEE-4E2D-93F6-244361A67B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Introductions, overview of platforms in use, efforts underway</a:t>
          </a:r>
        </a:p>
      </dgm:t>
    </dgm:pt>
    <dgm:pt modelId="{E7125228-E0CA-483C-A285-90F9E860E5C5}" type="parTrans" cxnId="{7267E518-1287-48FB-BE03-D7EDE2246BFD}">
      <dgm:prSet/>
      <dgm:spPr/>
      <dgm:t>
        <a:bodyPr/>
        <a:lstStyle/>
        <a:p>
          <a:endParaRPr lang="en-US"/>
        </a:p>
      </dgm:t>
    </dgm:pt>
    <dgm:pt modelId="{912ABAB0-DFE7-4E02-8CF0-7385384F7EA6}" type="sibTrans" cxnId="{7267E518-1287-48FB-BE03-D7EDE2246B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B39916-B4AB-47C8-89D7-591872EBB7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Demystifying data barriers and interoperation </a:t>
          </a:r>
        </a:p>
      </dgm:t>
    </dgm:pt>
    <dgm:pt modelId="{F1011506-AC5E-4CFA-A2CA-7A57C1ABF7D0}" type="parTrans" cxnId="{60E5D84F-78C7-4BBF-9CAF-92B780BD4D35}">
      <dgm:prSet/>
      <dgm:spPr/>
      <dgm:t>
        <a:bodyPr/>
        <a:lstStyle/>
        <a:p>
          <a:endParaRPr lang="en-US"/>
        </a:p>
      </dgm:t>
    </dgm:pt>
    <dgm:pt modelId="{BED801FB-2FBC-4683-BCC2-3D5930EE6CF7}" type="sibTrans" cxnId="{60E5D84F-78C7-4BBF-9CAF-92B780BD4D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EAAA81-62D4-4C3D-80B7-D0F65A4138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Configuration aspect of “one api” driven by multiple distinct systems</a:t>
          </a:r>
        </a:p>
      </dgm:t>
    </dgm:pt>
    <dgm:pt modelId="{6D225CE0-66A1-4653-9181-EE7464AB1840}" type="parTrans" cxnId="{5D416219-5521-4395-BE91-D66061FAC0EF}">
      <dgm:prSet/>
      <dgm:spPr/>
      <dgm:t>
        <a:bodyPr/>
        <a:lstStyle/>
        <a:p>
          <a:endParaRPr lang="en-US"/>
        </a:p>
      </dgm:t>
    </dgm:pt>
    <dgm:pt modelId="{825B2E98-7D27-4F73-90A6-F8FC591CF13D}" type="sibTrans" cxnId="{5D416219-5521-4395-BE91-D66061FAC0E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7952072-C1CB-42E5-8E3A-8900F4F1A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Differentiate between prior integration efforts and how to leverage for long term objectives</a:t>
          </a:r>
        </a:p>
      </dgm:t>
    </dgm:pt>
    <dgm:pt modelId="{824EF5F8-13FC-40AF-887F-CD2DF8FC374C}" type="parTrans" cxnId="{037D4CDF-A712-4E78-91CC-3F3A6D013BA3}">
      <dgm:prSet/>
      <dgm:spPr/>
      <dgm:t>
        <a:bodyPr/>
        <a:lstStyle/>
        <a:p>
          <a:endParaRPr lang="en-US"/>
        </a:p>
      </dgm:t>
    </dgm:pt>
    <dgm:pt modelId="{8681593C-18FA-4CA4-8556-569E133DA94E}" type="sibTrans" cxnId="{037D4CDF-A712-4E78-91CC-3F3A6D013B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1EDB8B1-CCE7-4A50-9819-64AB20068F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Active/Preferred tool suites: Automation, Generation, Mapping, Translation</a:t>
          </a:r>
        </a:p>
      </dgm:t>
    </dgm:pt>
    <dgm:pt modelId="{FB3AC13B-061E-4813-8C64-73C45A651561}" type="parTrans" cxnId="{2455523C-F66F-4723-9C53-030A4792C643}">
      <dgm:prSet/>
      <dgm:spPr/>
      <dgm:t>
        <a:bodyPr/>
        <a:lstStyle/>
        <a:p>
          <a:endParaRPr lang="en-US"/>
        </a:p>
      </dgm:t>
    </dgm:pt>
    <dgm:pt modelId="{F5099DB0-FF61-4C56-969E-67EF03F0E883}" type="sibTrans" cxnId="{2455523C-F66F-4723-9C53-030A4792C6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A88675-0269-4746-8C35-94F07255A6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Collaborative “Hello World” against the API Management Platform</a:t>
          </a:r>
        </a:p>
      </dgm:t>
    </dgm:pt>
    <dgm:pt modelId="{70D45EC8-BBFB-4009-9990-41F193BB1115}" type="parTrans" cxnId="{F2B42E77-2BC6-4A32-97C0-1A3E037D0154}">
      <dgm:prSet/>
      <dgm:spPr/>
      <dgm:t>
        <a:bodyPr/>
        <a:lstStyle/>
        <a:p>
          <a:endParaRPr lang="en-US"/>
        </a:p>
      </dgm:t>
    </dgm:pt>
    <dgm:pt modelId="{A7D64B26-ABD7-4863-BE77-7A9C5FAE48AB}" type="sibTrans" cxnId="{F2B42E77-2BC6-4A32-97C0-1A3E037D0154}">
      <dgm:prSet/>
      <dgm:spPr/>
      <dgm:t>
        <a:bodyPr/>
        <a:lstStyle/>
        <a:p>
          <a:endParaRPr lang="en-US"/>
        </a:p>
      </dgm:t>
    </dgm:pt>
    <dgm:pt modelId="{AAFAA5B7-E148-4A96-B2F9-AF8CB3379459}" type="pres">
      <dgm:prSet presAssocID="{5C537C1A-429C-4E71-8F98-927EEBE79054}" presName="root" presStyleCnt="0">
        <dgm:presLayoutVars>
          <dgm:dir/>
          <dgm:resizeHandles val="exact"/>
        </dgm:presLayoutVars>
      </dgm:prSet>
      <dgm:spPr/>
    </dgm:pt>
    <dgm:pt modelId="{2919F516-1C4D-4E6A-996C-5C02CF3C5702}" type="pres">
      <dgm:prSet presAssocID="{5C537C1A-429C-4E71-8F98-927EEBE79054}" presName="container" presStyleCnt="0">
        <dgm:presLayoutVars>
          <dgm:dir/>
          <dgm:resizeHandles val="exact"/>
        </dgm:presLayoutVars>
      </dgm:prSet>
      <dgm:spPr/>
    </dgm:pt>
    <dgm:pt modelId="{F762A240-02E2-42EE-BB63-7848D94EECF8}" type="pres">
      <dgm:prSet presAssocID="{CD804EA7-5DEE-4E2D-93F6-244361A67B2D}" presName="compNode" presStyleCnt="0"/>
      <dgm:spPr/>
    </dgm:pt>
    <dgm:pt modelId="{5FA184EA-E467-4B46-B874-8AEC2EF890CB}" type="pres">
      <dgm:prSet presAssocID="{CD804EA7-5DEE-4E2D-93F6-244361A67B2D}" presName="iconBgRect" presStyleLbl="bgShp" presStyleIdx="0" presStyleCnt="6"/>
      <dgm:spPr/>
    </dgm:pt>
    <dgm:pt modelId="{3EDC416F-B460-4A5C-8AB1-4E55AE24BB8C}" type="pres">
      <dgm:prSet presAssocID="{CD804EA7-5DEE-4E2D-93F6-244361A67B2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1C01BD3-A1B5-45CE-B559-A3A96F332089}" type="pres">
      <dgm:prSet presAssocID="{CD804EA7-5DEE-4E2D-93F6-244361A67B2D}" presName="spaceRect" presStyleCnt="0"/>
      <dgm:spPr/>
    </dgm:pt>
    <dgm:pt modelId="{5403C847-C47B-454F-A557-05366BFC42F3}" type="pres">
      <dgm:prSet presAssocID="{CD804EA7-5DEE-4E2D-93F6-244361A67B2D}" presName="textRect" presStyleLbl="revTx" presStyleIdx="0" presStyleCnt="6">
        <dgm:presLayoutVars>
          <dgm:chMax val="1"/>
          <dgm:chPref val="1"/>
        </dgm:presLayoutVars>
      </dgm:prSet>
      <dgm:spPr/>
    </dgm:pt>
    <dgm:pt modelId="{01BF34B4-B4C7-4E3A-A241-4AB8E700BBC6}" type="pres">
      <dgm:prSet presAssocID="{912ABAB0-DFE7-4E02-8CF0-7385384F7EA6}" presName="sibTrans" presStyleLbl="sibTrans2D1" presStyleIdx="0" presStyleCnt="0"/>
      <dgm:spPr/>
    </dgm:pt>
    <dgm:pt modelId="{E59929AA-E066-443D-8E9D-6438D57D5044}" type="pres">
      <dgm:prSet presAssocID="{A3B39916-B4AB-47C8-89D7-591872EBB7CE}" presName="compNode" presStyleCnt="0"/>
      <dgm:spPr/>
    </dgm:pt>
    <dgm:pt modelId="{48AB3725-2762-4383-865C-84B3AC565461}" type="pres">
      <dgm:prSet presAssocID="{A3B39916-B4AB-47C8-89D7-591872EBB7CE}" presName="iconBgRect" presStyleLbl="bgShp" presStyleIdx="1" presStyleCnt="6"/>
      <dgm:spPr/>
    </dgm:pt>
    <dgm:pt modelId="{D52FE54E-0B5B-4E5C-9E7F-8E30521984DE}" type="pres">
      <dgm:prSet presAssocID="{A3B39916-B4AB-47C8-89D7-591872EBB7C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7A661F5-299C-4A7E-AF5B-A4ACAD3A4D0B}" type="pres">
      <dgm:prSet presAssocID="{A3B39916-B4AB-47C8-89D7-591872EBB7CE}" presName="spaceRect" presStyleCnt="0"/>
      <dgm:spPr/>
    </dgm:pt>
    <dgm:pt modelId="{2A3E0FE5-300C-43D2-8F35-02C8F252B2F0}" type="pres">
      <dgm:prSet presAssocID="{A3B39916-B4AB-47C8-89D7-591872EBB7CE}" presName="textRect" presStyleLbl="revTx" presStyleIdx="1" presStyleCnt="6">
        <dgm:presLayoutVars>
          <dgm:chMax val="1"/>
          <dgm:chPref val="1"/>
        </dgm:presLayoutVars>
      </dgm:prSet>
      <dgm:spPr/>
    </dgm:pt>
    <dgm:pt modelId="{052441F4-3452-40A5-9D21-9491D7503369}" type="pres">
      <dgm:prSet presAssocID="{BED801FB-2FBC-4683-BCC2-3D5930EE6CF7}" presName="sibTrans" presStyleLbl="sibTrans2D1" presStyleIdx="0" presStyleCnt="0"/>
      <dgm:spPr/>
    </dgm:pt>
    <dgm:pt modelId="{11E58B18-2B0A-4346-B30D-14FDA1CA4839}" type="pres">
      <dgm:prSet presAssocID="{9AEAAA81-62D4-4C3D-80B7-D0F65A41381A}" presName="compNode" presStyleCnt="0"/>
      <dgm:spPr/>
    </dgm:pt>
    <dgm:pt modelId="{9803E7BF-1D6C-4013-8BA2-0B649C3C8A3C}" type="pres">
      <dgm:prSet presAssocID="{9AEAAA81-62D4-4C3D-80B7-D0F65A41381A}" presName="iconBgRect" presStyleLbl="bgShp" presStyleIdx="2" presStyleCnt="6"/>
      <dgm:spPr/>
    </dgm:pt>
    <dgm:pt modelId="{08BD5AB5-2939-4286-B6E5-821FEA8547D2}" type="pres">
      <dgm:prSet presAssocID="{9AEAAA81-62D4-4C3D-80B7-D0F65A41381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8C8EA85D-36B0-4F9A-9BEE-B4BF58BA218B}" type="pres">
      <dgm:prSet presAssocID="{9AEAAA81-62D4-4C3D-80B7-D0F65A41381A}" presName="spaceRect" presStyleCnt="0"/>
      <dgm:spPr/>
    </dgm:pt>
    <dgm:pt modelId="{35994326-8284-4BB5-A410-9034CEA99D94}" type="pres">
      <dgm:prSet presAssocID="{9AEAAA81-62D4-4C3D-80B7-D0F65A41381A}" presName="textRect" presStyleLbl="revTx" presStyleIdx="2" presStyleCnt="6">
        <dgm:presLayoutVars>
          <dgm:chMax val="1"/>
          <dgm:chPref val="1"/>
        </dgm:presLayoutVars>
      </dgm:prSet>
      <dgm:spPr/>
    </dgm:pt>
    <dgm:pt modelId="{A97F72E5-EFA4-46E2-AB49-81E321EE6EDD}" type="pres">
      <dgm:prSet presAssocID="{825B2E98-7D27-4F73-90A6-F8FC591CF13D}" presName="sibTrans" presStyleLbl="sibTrans2D1" presStyleIdx="0" presStyleCnt="0"/>
      <dgm:spPr/>
    </dgm:pt>
    <dgm:pt modelId="{27752F00-485E-4DA2-88C6-1F205CC27886}" type="pres">
      <dgm:prSet presAssocID="{57952072-C1CB-42E5-8E3A-8900F4F1A8DC}" presName="compNode" presStyleCnt="0"/>
      <dgm:spPr/>
    </dgm:pt>
    <dgm:pt modelId="{C3CF9396-7883-4DFA-A752-6B134FE08AC0}" type="pres">
      <dgm:prSet presAssocID="{57952072-C1CB-42E5-8E3A-8900F4F1A8DC}" presName="iconBgRect" presStyleLbl="bgShp" presStyleIdx="3" presStyleCnt="6"/>
      <dgm:spPr/>
    </dgm:pt>
    <dgm:pt modelId="{F5AF7D0B-C7C8-4EC0-B78B-DE82D9E4702C}" type="pres">
      <dgm:prSet presAssocID="{57952072-C1CB-42E5-8E3A-8900F4F1A8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C699615D-9D9B-46F8-A918-680D4631C598}" type="pres">
      <dgm:prSet presAssocID="{57952072-C1CB-42E5-8E3A-8900F4F1A8DC}" presName="spaceRect" presStyleCnt="0"/>
      <dgm:spPr/>
    </dgm:pt>
    <dgm:pt modelId="{29A49CAF-C4A0-44AF-846C-05487BFEB716}" type="pres">
      <dgm:prSet presAssocID="{57952072-C1CB-42E5-8E3A-8900F4F1A8DC}" presName="textRect" presStyleLbl="revTx" presStyleIdx="3" presStyleCnt="6">
        <dgm:presLayoutVars>
          <dgm:chMax val="1"/>
          <dgm:chPref val="1"/>
        </dgm:presLayoutVars>
      </dgm:prSet>
      <dgm:spPr/>
    </dgm:pt>
    <dgm:pt modelId="{5C1527B0-7CC6-41A2-9DA1-152828850F0E}" type="pres">
      <dgm:prSet presAssocID="{8681593C-18FA-4CA4-8556-569E133DA94E}" presName="sibTrans" presStyleLbl="sibTrans2D1" presStyleIdx="0" presStyleCnt="0"/>
      <dgm:spPr/>
    </dgm:pt>
    <dgm:pt modelId="{598A918F-06A6-46A6-B97F-73108ED4402C}" type="pres">
      <dgm:prSet presAssocID="{91EDB8B1-CCE7-4A50-9819-64AB20068F93}" presName="compNode" presStyleCnt="0"/>
      <dgm:spPr/>
    </dgm:pt>
    <dgm:pt modelId="{6F5757B2-72C2-4FC1-915F-B13D60B40B6B}" type="pres">
      <dgm:prSet presAssocID="{91EDB8B1-CCE7-4A50-9819-64AB20068F93}" presName="iconBgRect" presStyleLbl="bgShp" presStyleIdx="4" presStyleCnt="6"/>
      <dgm:spPr/>
    </dgm:pt>
    <dgm:pt modelId="{93A0F523-2D89-4318-BA88-3C9589CACF1A}" type="pres">
      <dgm:prSet presAssocID="{91EDB8B1-CCE7-4A50-9819-64AB20068F9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BA3D176-E90E-4F87-8AF3-15C4D1222EE5}" type="pres">
      <dgm:prSet presAssocID="{91EDB8B1-CCE7-4A50-9819-64AB20068F93}" presName="spaceRect" presStyleCnt="0"/>
      <dgm:spPr/>
    </dgm:pt>
    <dgm:pt modelId="{966BFA72-DFBB-437C-AE3D-222956F0D04B}" type="pres">
      <dgm:prSet presAssocID="{91EDB8B1-CCE7-4A50-9819-64AB20068F93}" presName="textRect" presStyleLbl="revTx" presStyleIdx="4" presStyleCnt="6">
        <dgm:presLayoutVars>
          <dgm:chMax val="1"/>
          <dgm:chPref val="1"/>
        </dgm:presLayoutVars>
      </dgm:prSet>
      <dgm:spPr/>
    </dgm:pt>
    <dgm:pt modelId="{35FFDD33-943D-4FA3-9E99-788609230D9B}" type="pres">
      <dgm:prSet presAssocID="{F5099DB0-FF61-4C56-969E-67EF03F0E883}" presName="sibTrans" presStyleLbl="sibTrans2D1" presStyleIdx="0" presStyleCnt="0"/>
      <dgm:spPr/>
    </dgm:pt>
    <dgm:pt modelId="{5521312D-DC72-45A0-B7A8-5C646E450184}" type="pres">
      <dgm:prSet presAssocID="{49A88675-0269-4746-8C35-94F07255A6D9}" presName="compNode" presStyleCnt="0"/>
      <dgm:spPr/>
    </dgm:pt>
    <dgm:pt modelId="{DAE09B64-7F28-4774-931B-885DFC4FEE28}" type="pres">
      <dgm:prSet presAssocID="{49A88675-0269-4746-8C35-94F07255A6D9}" presName="iconBgRect" presStyleLbl="bgShp" presStyleIdx="5" presStyleCnt="6"/>
      <dgm:spPr/>
    </dgm:pt>
    <dgm:pt modelId="{86163315-472D-4CB9-A72D-57CB1940B6C8}" type="pres">
      <dgm:prSet presAssocID="{49A88675-0269-4746-8C35-94F07255A6D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62D4371-6879-4FD2-84F6-52FBF236AF36}" type="pres">
      <dgm:prSet presAssocID="{49A88675-0269-4746-8C35-94F07255A6D9}" presName="spaceRect" presStyleCnt="0"/>
      <dgm:spPr/>
    </dgm:pt>
    <dgm:pt modelId="{C6AD887D-183D-4072-860B-D31C7A0911B9}" type="pres">
      <dgm:prSet presAssocID="{49A88675-0269-4746-8C35-94F07255A6D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267E518-1287-48FB-BE03-D7EDE2246BFD}" srcId="{5C537C1A-429C-4E71-8F98-927EEBE79054}" destId="{CD804EA7-5DEE-4E2D-93F6-244361A67B2D}" srcOrd="0" destOrd="0" parTransId="{E7125228-E0CA-483C-A285-90F9E860E5C5}" sibTransId="{912ABAB0-DFE7-4E02-8CF0-7385384F7EA6}"/>
    <dgm:cxn modelId="{5D416219-5521-4395-BE91-D66061FAC0EF}" srcId="{5C537C1A-429C-4E71-8F98-927EEBE79054}" destId="{9AEAAA81-62D4-4C3D-80B7-D0F65A41381A}" srcOrd="2" destOrd="0" parTransId="{6D225CE0-66A1-4653-9181-EE7464AB1840}" sibTransId="{825B2E98-7D27-4F73-90A6-F8FC591CF13D}"/>
    <dgm:cxn modelId="{1BE6F725-6921-48D2-98AD-7744F3B226CB}" type="presOf" srcId="{A3B39916-B4AB-47C8-89D7-591872EBB7CE}" destId="{2A3E0FE5-300C-43D2-8F35-02C8F252B2F0}" srcOrd="0" destOrd="0" presId="urn:microsoft.com/office/officeart/2018/2/layout/IconCircleList"/>
    <dgm:cxn modelId="{42B7452C-6A7D-4BA1-B5DD-C1A6D4898885}" type="presOf" srcId="{BED801FB-2FBC-4683-BCC2-3D5930EE6CF7}" destId="{052441F4-3452-40A5-9D21-9491D7503369}" srcOrd="0" destOrd="0" presId="urn:microsoft.com/office/officeart/2018/2/layout/IconCircleList"/>
    <dgm:cxn modelId="{2455523C-F66F-4723-9C53-030A4792C643}" srcId="{5C537C1A-429C-4E71-8F98-927EEBE79054}" destId="{91EDB8B1-CCE7-4A50-9819-64AB20068F93}" srcOrd="4" destOrd="0" parTransId="{FB3AC13B-061E-4813-8C64-73C45A651561}" sibTransId="{F5099DB0-FF61-4C56-969E-67EF03F0E883}"/>
    <dgm:cxn modelId="{C2DA8244-F083-46E0-9894-BCC078834D6B}" type="presOf" srcId="{825B2E98-7D27-4F73-90A6-F8FC591CF13D}" destId="{A97F72E5-EFA4-46E2-AB49-81E321EE6EDD}" srcOrd="0" destOrd="0" presId="urn:microsoft.com/office/officeart/2018/2/layout/IconCircleList"/>
    <dgm:cxn modelId="{41708B46-D820-4FB4-AA0B-A85B8146EEDE}" type="presOf" srcId="{9AEAAA81-62D4-4C3D-80B7-D0F65A41381A}" destId="{35994326-8284-4BB5-A410-9034CEA99D94}" srcOrd="0" destOrd="0" presId="urn:microsoft.com/office/officeart/2018/2/layout/IconCircleList"/>
    <dgm:cxn modelId="{026B8F4A-41C9-4965-BC06-7F6A7E7D8D32}" type="presOf" srcId="{CD804EA7-5DEE-4E2D-93F6-244361A67B2D}" destId="{5403C847-C47B-454F-A557-05366BFC42F3}" srcOrd="0" destOrd="0" presId="urn:microsoft.com/office/officeart/2018/2/layout/IconCircleList"/>
    <dgm:cxn modelId="{9250124B-F7E7-4C1A-A580-20A681A440E0}" type="presOf" srcId="{912ABAB0-DFE7-4E02-8CF0-7385384F7EA6}" destId="{01BF34B4-B4C7-4E3A-A241-4AB8E700BBC6}" srcOrd="0" destOrd="0" presId="urn:microsoft.com/office/officeart/2018/2/layout/IconCircleList"/>
    <dgm:cxn modelId="{36AC4A6F-1E95-4FDF-80D7-55863D4009E5}" type="presOf" srcId="{91EDB8B1-CCE7-4A50-9819-64AB20068F93}" destId="{966BFA72-DFBB-437C-AE3D-222956F0D04B}" srcOrd="0" destOrd="0" presId="urn:microsoft.com/office/officeart/2018/2/layout/IconCircleList"/>
    <dgm:cxn modelId="{60E5D84F-78C7-4BBF-9CAF-92B780BD4D35}" srcId="{5C537C1A-429C-4E71-8F98-927EEBE79054}" destId="{A3B39916-B4AB-47C8-89D7-591872EBB7CE}" srcOrd="1" destOrd="0" parTransId="{F1011506-AC5E-4CFA-A2CA-7A57C1ABF7D0}" sibTransId="{BED801FB-2FBC-4683-BCC2-3D5930EE6CF7}"/>
    <dgm:cxn modelId="{F3720C73-63FF-4DBA-8212-E367059407C0}" type="presOf" srcId="{57952072-C1CB-42E5-8E3A-8900F4F1A8DC}" destId="{29A49CAF-C4A0-44AF-846C-05487BFEB716}" srcOrd="0" destOrd="0" presId="urn:microsoft.com/office/officeart/2018/2/layout/IconCircleList"/>
    <dgm:cxn modelId="{F2B42E77-2BC6-4A32-97C0-1A3E037D0154}" srcId="{5C537C1A-429C-4E71-8F98-927EEBE79054}" destId="{49A88675-0269-4746-8C35-94F07255A6D9}" srcOrd="5" destOrd="0" parTransId="{70D45EC8-BBFB-4009-9990-41F193BB1115}" sibTransId="{A7D64B26-ABD7-4863-BE77-7A9C5FAE48AB}"/>
    <dgm:cxn modelId="{BA901C7A-470B-4FBF-91D6-92AA4092308C}" type="presOf" srcId="{49A88675-0269-4746-8C35-94F07255A6D9}" destId="{C6AD887D-183D-4072-860B-D31C7A0911B9}" srcOrd="0" destOrd="0" presId="urn:microsoft.com/office/officeart/2018/2/layout/IconCircleList"/>
    <dgm:cxn modelId="{9F36A29C-CC40-4AC9-828D-7AA96322C33B}" type="presOf" srcId="{F5099DB0-FF61-4C56-969E-67EF03F0E883}" destId="{35FFDD33-943D-4FA3-9E99-788609230D9B}" srcOrd="0" destOrd="0" presId="urn:microsoft.com/office/officeart/2018/2/layout/IconCircleList"/>
    <dgm:cxn modelId="{69A886A4-3FA9-4C62-A1D4-A9760B0DA195}" type="presOf" srcId="{8681593C-18FA-4CA4-8556-569E133DA94E}" destId="{5C1527B0-7CC6-41A2-9DA1-152828850F0E}" srcOrd="0" destOrd="0" presId="urn:microsoft.com/office/officeart/2018/2/layout/IconCircleList"/>
    <dgm:cxn modelId="{7EC9F3CD-E8BA-47CB-95EA-F34FA540735E}" type="presOf" srcId="{5C537C1A-429C-4E71-8F98-927EEBE79054}" destId="{AAFAA5B7-E148-4A96-B2F9-AF8CB3379459}" srcOrd="0" destOrd="0" presId="urn:microsoft.com/office/officeart/2018/2/layout/IconCircleList"/>
    <dgm:cxn modelId="{037D4CDF-A712-4E78-91CC-3F3A6D013BA3}" srcId="{5C537C1A-429C-4E71-8F98-927EEBE79054}" destId="{57952072-C1CB-42E5-8E3A-8900F4F1A8DC}" srcOrd="3" destOrd="0" parTransId="{824EF5F8-13FC-40AF-887F-CD2DF8FC374C}" sibTransId="{8681593C-18FA-4CA4-8556-569E133DA94E}"/>
    <dgm:cxn modelId="{54FC1BF5-E625-4327-BD54-77499E046F7A}" type="presParOf" srcId="{AAFAA5B7-E148-4A96-B2F9-AF8CB3379459}" destId="{2919F516-1C4D-4E6A-996C-5C02CF3C5702}" srcOrd="0" destOrd="0" presId="urn:microsoft.com/office/officeart/2018/2/layout/IconCircleList"/>
    <dgm:cxn modelId="{64FE7333-B83F-4848-A10B-7CDCDD2FD86F}" type="presParOf" srcId="{2919F516-1C4D-4E6A-996C-5C02CF3C5702}" destId="{F762A240-02E2-42EE-BB63-7848D94EECF8}" srcOrd="0" destOrd="0" presId="urn:microsoft.com/office/officeart/2018/2/layout/IconCircleList"/>
    <dgm:cxn modelId="{3EA0A9C8-25A6-47B4-A15E-E85D62A532F2}" type="presParOf" srcId="{F762A240-02E2-42EE-BB63-7848D94EECF8}" destId="{5FA184EA-E467-4B46-B874-8AEC2EF890CB}" srcOrd="0" destOrd="0" presId="urn:microsoft.com/office/officeart/2018/2/layout/IconCircleList"/>
    <dgm:cxn modelId="{645F1A0A-2C57-4872-8836-E767555F3134}" type="presParOf" srcId="{F762A240-02E2-42EE-BB63-7848D94EECF8}" destId="{3EDC416F-B460-4A5C-8AB1-4E55AE24BB8C}" srcOrd="1" destOrd="0" presId="urn:microsoft.com/office/officeart/2018/2/layout/IconCircleList"/>
    <dgm:cxn modelId="{6D243543-A8E6-441E-9C68-0A755748F896}" type="presParOf" srcId="{F762A240-02E2-42EE-BB63-7848D94EECF8}" destId="{91C01BD3-A1B5-45CE-B559-A3A96F332089}" srcOrd="2" destOrd="0" presId="urn:microsoft.com/office/officeart/2018/2/layout/IconCircleList"/>
    <dgm:cxn modelId="{C9410EF3-A296-406D-A883-3CE18ADDCD2D}" type="presParOf" srcId="{F762A240-02E2-42EE-BB63-7848D94EECF8}" destId="{5403C847-C47B-454F-A557-05366BFC42F3}" srcOrd="3" destOrd="0" presId="urn:microsoft.com/office/officeart/2018/2/layout/IconCircleList"/>
    <dgm:cxn modelId="{B654ADA8-4632-4E99-9038-70F5428A8B22}" type="presParOf" srcId="{2919F516-1C4D-4E6A-996C-5C02CF3C5702}" destId="{01BF34B4-B4C7-4E3A-A241-4AB8E700BBC6}" srcOrd="1" destOrd="0" presId="urn:microsoft.com/office/officeart/2018/2/layout/IconCircleList"/>
    <dgm:cxn modelId="{9847A683-2B5A-43B7-9AFE-6B74311CC852}" type="presParOf" srcId="{2919F516-1C4D-4E6A-996C-5C02CF3C5702}" destId="{E59929AA-E066-443D-8E9D-6438D57D5044}" srcOrd="2" destOrd="0" presId="urn:microsoft.com/office/officeart/2018/2/layout/IconCircleList"/>
    <dgm:cxn modelId="{7BCCABDD-7E3E-4BF5-8F74-5AFEA763FF07}" type="presParOf" srcId="{E59929AA-E066-443D-8E9D-6438D57D5044}" destId="{48AB3725-2762-4383-865C-84B3AC565461}" srcOrd="0" destOrd="0" presId="urn:microsoft.com/office/officeart/2018/2/layout/IconCircleList"/>
    <dgm:cxn modelId="{A4AB99AD-2458-4E0A-805D-537995E50AC3}" type="presParOf" srcId="{E59929AA-E066-443D-8E9D-6438D57D5044}" destId="{D52FE54E-0B5B-4E5C-9E7F-8E30521984DE}" srcOrd="1" destOrd="0" presId="urn:microsoft.com/office/officeart/2018/2/layout/IconCircleList"/>
    <dgm:cxn modelId="{DCB0B1BB-87F0-440E-A641-8B0C495FC3B0}" type="presParOf" srcId="{E59929AA-E066-443D-8E9D-6438D57D5044}" destId="{67A661F5-299C-4A7E-AF5B-A4ACAD3A4D0B}" srcOrd="2" destOrd="0" presId="urn:microsoft.com/office/officeart/2018/2/layout/IconCircleList"/>
    <dgm:cxn modelId="{CC052900-6C11-482D-8346-B60C97F78FB8}" type="presParOf" srcId="{E59929AA-E066-443D-8E9D-6438D57D5044}" destId="{2A3E0FE5-300C-43D2-8F35-02C8F252B2F0}" srcOrd="3" destOrd="0" presId="urn:microsoft.com/office/officeart/2018/2/layout/IconCircleList"/>
    <dgm:cxn modelId="{6E36D51E-6E39-4F2A-B3A0-9C18A0DDF800}" type="presParOf" srcId="{2919F516-1C4D-4E6A-996C-5C02CF3C5702}" destId="{052441F4-3452-40A5-9D21-9491D7503369}" srcOrd="3" destOrd="0" presId="urn:microsoft.com/office/officeart/2018/2/layout/IconCircleList"/>
    <dgm:cxn modelId="{A51ACBFF-DEC7-491E-9A2E-5D11AC799F62}" type="presParOf" srcId="{2919F516-1C4D-4E6A-996C-5C02CF3C5702}" destId="{11E58B18-2B0A-4346-B30D-14FDA1CA4839}" srcOrd="4" destOrd="0" presId="urn:microsoft.com/office/officeart/2018/2/layout/IconCircleList"/>
    <dgm:cxn modelId="{E794B6DC-C362-45EC-862E-299A9BD18A61}" type="presParOf" srcId="{11E58B18-2B0A-4346-B30D-14FDA1CA4839}" destId="{9803E7BF-1D6C-4013-8BA2-0B649C3C8A3C}" srcOrd="0" destOrd="0" presId="urn:microsoft.com/office/officeart/2018/2/layout/IconCircleList"/>
    <dgm:cxn modelId="{AF3CE455-C146-4E7C-BDC5-5E4EED62395D}" type="presParOf" srcId="{11E58B18-2B0A-4346-B30D-14FDA1CA4839}" destId="{08BD5AB5-2939-4286-B6E5-821FEA8547D2}" srcOrd="1" destOrd="0" presId="urn:microsoft.com/office/officeart/2018/2/layout/IconCircleList"/>
    <dgm:cxn modelId="{7E27A5A4-B237-4F48-81D4-536479B85142}" type="presParOf" srcId="{11E58B18-2B0A-4346-B30D-14FDA1CA4839}" destId="{8C8EA85D-36B0-4F9A-9BEE-B4BF58BA218B}" srcOrd="2" destOrd="0" presId="urn:microsoft.com/office/officeart/2018/2/layout/IconCircleList"/>
    <dgm:cxn modelId="{BFD999A6-F338-4FD3-BDE4-6F129F0D5E47}" type="presParOf" srcId="{11E58B18-2B0A-4346-B30D-14FDA1CA4839}" destId="{35994326-8284-4BB5-A410-9034CEA99D94}" srcOrd="3" destOrd="0" presId="urn:microsoft.com/office/officeart/2018/2/layout/IconCircleList"/>
    <dgm:cxn modelId="{48641B32-7F19-4469-B9EC-3806053681BA}" type="presParOf" srcId="{2919F516-1C4D-4E6A-996C-5C02CF3C5702}" destId="{A97F72E5-EFA4-46E2-AB49-81E321EE6EDD}" srcOrd="5" destOrd="0" presId="urn:microsoft.com/office/officeart/2018/2/layout/IconCircleList"/>
    <dgm:cxn modelId="{1AAFCEFA-91AD-423E-B914-C250B98210A5}" type="presParOf" srcId="{2919F516-1C4D-4E6A-996C-5C02CF3C5702}" destId="{27752F00-485E-4DA2-88C6-1F205CC27886}" srcOrd="6" destOrd="0" presId="urn:microsoft.com/office/officeart/2018/2/layout/IconCircleList"/>
    <dgm:cxn modelId="{797DEB0F-66BD-486E-9C85-D654CCE08B4F}" type="presParOf" srcId="{27752F00-485E-4DA2-88C6-1F205CC27886}" destId="{C3CF9396-7883-4DFA-A752-6B134FE08AC0}" srcOrd="0" destOrd="0" presId="urn:microsoft.com/office/officeart/2018/2/layout/IconCircleList"/>
    <dgm:cxn modelId="{06E0D680-BAC5-4E5F-AABD-1B376E24BD33}" type="presParOf" srcId="{27752F00-485E-4DA2-88C6-1F205CC27886}" destId="{F5AF7D0B-C7C8-4EC0-B78B-DE82D9E4702C}" srcOrd="1" destOrd="0" presId="urn:microsoft.com/office/officeart/2018/2/layout/IconCircleList"/>
    <dgm:cxn modelId="{0979594C-2DEE-4DA9-8132-153D0844EEB7}" type="presParOf" srcId="{27752F00-485E-4DA2-88C6-1F205CC27886}" destId="{C699615D-9D9B-46F8-A918-680D4631C598}" srcOrd="2" destOrd="0" presId="urn:microsoft.com/office/officeart/2018/2/layout/IconCircleList"/>
    <dgm:cxn modelId="{0A4375DC-0637-46CA-982A-B1E6B6DCA200}" type="presParOf" srcId="{27752F00-485E-4DA2-88C6-1F205CC27886}" destId="{29A49CAF-C4A0-44AF-846C-05487BFEB716}" srcOrd="3" destOrd="0" presId="urn:microsoft.com/office/officeart/2018/2/layout/IconCircleList"/>
    <dgm:cxn modelId="{B06F6323-C259-435F-85A9-66F26281341F}" type="presParOf" srcId="{2919F516-1C4D-4E6A-996C-5C02CF3C5702}" destId="{5C1527B0-7CC6-41A2-9DA1-152828850F0E}" srcOrd="7" destOrd="0" presId="urn:microsoft.com/office/officeart/2018/2/layout/IconCircleList"/>
    <dgm:cxn modelId="{D849C6F9-CCE3-4FB7-B33E-8BDF0C1CDB07}" type="presParOf" srcId="{2919F516-1C4D-4E6A-996C-5C02CF3C5702}" destId="{598A918F-06A6-46A6-B97F-73108ED4402C}" srcOrd="8" destOrd="0" presId="urn:microsoft.com/office/officeart/2018/2/layout/IconCircleList"/>
    <dgm:cxn modelId="{C33BD595-169C-4D26-AC83-215A9EB06120}" type="presParOf" srcId="{598A918F-06A6-46A6-B97F-73108ED4402C}" destId="{6F5757B2-72C2-4FC1-915F-B13D60B40B6B}" srcOrd="0" destOrd="0" presId="urn:microsoft.com/office/officeart/2018/2/layout/IconCircleList"/>
    <dgm:cxn modelId="{353B450D-C724-41B3-B8B6-660954FA6199}" type="presParOf" srcId="{598A918F-06A6-46A6-B97F-73108ED4402C}" destId="{93A0F523-2D89-4318-BA88-3C9589CACF1A}" srcOrd="1" destOrd="0" presId="urn:microsoft.com/office/officeart/2018/2/layout/IconCircleList"/>
    <dgm:cxn modelId="{57ABED7A-73B3-4B01-92FA-EC3D1407455B}" type="presParOf" srcId="{598A918F-06A6-46A6-B97F-73108ED4402C}" destId="{9BA3D176-E90E-4F87-8AF3-15C4D1222EE5}" srcOrd="2" destOrd="0" presId="urn:microsoft.com/office/officeart/2018/2/layout/IconCircleList"/>
    <dgm:cxn modelId="{BC8EBDDE-500E-45CC-8266-154D6CF01A09}" type="presParOf" srcId="{598A918F-06A6-46A6-B97F-73108ED4402C}" destId="{966BFA72-DFBB-437C-AE3D-222956F0D04B}" srcOrd="3" destOrd="0" presId="urn:microsoft.com/office/officeart/2018/2/layout/IconCircleList"/>
    <dgm:cxn modelId="{D569639E-2326-4ED1-8306-B7E9FB709656}" type="presParOf" srcId="{2919F516-1C4D-4E6A-996C-5C02CF3C5702}" destId="{35FFDD33-943D-4FA3-9E99-788609230D9B}" srcOrd="9" destOrd="0" presId="urn:microsoft.com/office/officeart/2018/2/layout/IconCircleList"/>
    <dgm:cxn modelId="{7A8E587C-EB8B-4A3A-9043-A773FF094814}" type="presParOf" srcId="{2919F516-1C4D-4E6A-996C-5C02CF3C5702}" destId="{5521312D-DC72-45A0-B7A8-5C646E450184}" srcOrd="10" destOrd="0" presId="urn:microsoft.com/office/officeart/2018/2/layout/IconCircleList"/>
    <dgm:cxn modelId="{69558A89-C6DF-44D1-B95B-0E319A6A7658}" type="presParOf" srcId="{5521312D-DC72-45A0-B7A8-5C646E450184}" destId="{DAE09B64-7F28-4774-931B-885DFC4FEE28}" srcOrd="0" destOrd="0" presId="urn:microsoft.com/office/officeart/2018/2/layout/IconCircleList"/>
    <dgm:cxn modelId="{8C110566-313A-482A-9E55-0B7F772B8C5A}" type="presParOf" srcId="{5521312D-DC72-45A0-B7A8-5C646E450184}" destId="{86163315-472D-4CB9-A72D-57CB1940B6C8}" srcOrd="1" destOrd="0" presId="urn:microsoft.com/office/officeart/2018/2/layout/IconCircleList"/>
    <dgm:cxn modelId="{682A52B3-8713-4A10-9736-65E7FBE3E73D}" type="presParOf" srcId="{5521312D-DC72-45A0-B7A8-5C646E450184}" destId="{462D4371-6879-4FD2-84F6-52FBF236AF36}" srcOrd="2" destOrd="0" presId="urn:microsoft.com/office/officeart/2018/2/layout/IconCircleList"/>
    <dgm:cxn modelId="{2E03C337-2729-4B45-97B5-7D3009558BA7}" type="presParOf" srcId="{5521312D-DC72-45A0-B7A8-5C646E450184}" destId="{C6AD887D-183D-4072-860B-D31C7A0911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9A8203-88A7-4429-BB69-EA8FE537649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FAFFC5A-661E-4500-A061-FEF2EAEDF308}">
      <dgm:prSet/>
      <dgm:spPr/>
      <dgm:t>
        <a:bodyPr/>
        <a:lstStyle/>
        <a:p>
          <a:r>
            <a:rPr lang="en-US" dirty="0"/>
            <a:t>Multiple products</a:t>
          </a:r>
        </a:p>
      </dgm:t>
    </dgm:pt>
    <dgm:pt modelId="{010D9FA2-3877-4F1C-BC87-737586EAED61}" type="parTrans" cxnId="{072FC031-84B5-4CBC-93E2-5909BB9DABC8}">
      <dgm:prSet/>
      <dgm:spPr/>
      <dgm:t>
        <a:bodyPr/>
        <a:lstStyle/>
        <a:p>
          <a:endParaRPr lang="en-US"/>
        </a:p>
      </dgm:t>
    </dgm:pt>
    <dgm:pt modelId="{1CF10F19-5FC0-4AC6-9652-38E5A713C2BB}" type="sibTrans" cxnId="{072FC031-84B5-4CBC-93E2-5909BB9DABC8}">
      <dgm:prSet/>
      <dgm:spPr/>
      <dgm:t>
        <a:bodyPr/>
        <a:lstStyle/>
        <a:p>
          <a:endParaRPr lang="en-US"/>
        </a:p>
      </dgm:t>
    </dgm:pt>
    <dgm:pt modelId="{0DFE2EA3-075C-4F12-8974-BCB5E6944496}">
      <dgm:prSet/>
      <dgm:spPr/>
      <dgm:t>
        <a:bodyPr/>
        <a:lstStyle/>
        <a:p>
          <a:r>
            <a:rPr lang="en-US" dirty="0"/>
            <a:t>Multiple product teams</a:t>
          </a:r>
        </a:p>
      </dgm:t>
    </dgm:pt>
    <dgm:pt modelId="{D41209F1-8248-4240-B042-7562517FBBA5}" type="parTrans" cxnId="{76AB34A3-6A9C-498F-ABBE-BB7EE447AE49}">
      <dgm:prSet/>
      <dgm:spPr/>
      <dgm:t>
        <a:bodyPr/>
        <a:lstStyle/>
        <a:p>
          <a:endParaRPr lang="en-US"/>
        </a:p>
      </dgm:t>
    </dgm:pt>
    <dgm:pt modelId="{A9B86D38-445F-4F29-BB0B-8FC3C8FFEF6B}" type="sibTrans" cxnId="{76AB34A3-6A9C-498F-ABBE-BB7EE447AE49}">
      <dgm:prSet/>
      <dgm:spPr/>
      <dgm:t>
        <a:bodyPr/>
        <a:lstStyle/>
        <a:p>
          <a:endParaRPr lang="en-US"/>
        </a:p>
      </dgm:t>
    </dgm:pt>
    <dgm:pt modelId="{821F0405-B1D2-4372-9415-0BCCC6405A8C}">
      <dgm:prSet/>
      <dgm:spPr/>
      <dgm:t>
        <a:bodyPr/>
        <a:lstStyle/>
        <a:p>
          <a:r>
            <a:rPr lang="en-US" dirty="0"/>
            <a:t>Multiple/Distributed installations</a:t>
          </a:r>
        </a:p>
      </dgm:t>
    </dgm:pt>
    <dgm:pt modelId="{A391792B-9E60-43AC-919D-AC1A8CCAD821}" type="parTrans" cxnId="{9FB0333C-BB55-4525-9F4B-A9DE71BB6089}">
      <dgm:prSet/>
      <dgm:spPr/>
      <dgm:t>
        <a:bodyPr/>
        <a:lstStyle/>
        <a:p>
          <a:endParaRPr lang="en-US"/>
        </a:p>
      </dgm:t>
    </dgm:pt>
    <dgm:pt modelId="{780610A8-76BD-4A88-9B0B-7EDD6B4FFEBB}" type="sibTrans" cxnId="{9FB0333C-BB55-4525-9F4B-A9DE71BB6089}">
      <dgm:prSet/>
      <dgm:spPr/>
      <dgm:t>
        <a:bodyPr/>
        <a:lstStyle/>
        <a:p>
          <a:endParaRPr lang="en-US"/>
        </a:p>
      </dgm:t>
    </dgm:pt>
    <dgm:pt modelId="{02EEEB36-3950-44E0-9FAE-21D093DFDB41}">
      <dgm:prSet/>
      <dgm:spPr/>
      <dgm:t>
        <a:bodyPr/>
        <a:lstStyle/>
        <a:p>
          <a:r>
            <a:rPr lang="en-US" dirty="0"/>
            <a:t>Schema: ~2,500+ tables | ~40,000+ columns</a:t>
          </a:r>
        </a:p>
      </dgm:t>
    </dgm:pt>
    <dgm:pt modelId="{9669AAE0-FCD4-4CCD-AA43-ECDB2637C345}" type="parTrans" cxnId="{07104E82-AFD4-4625-944B-8BBD248077A9}">
      <dgm:prSet/>
      <dgm:spPr/>
      <dgm:t>
        <a:bodyPr/>
        <a:lstStyle/>
        <a:p>
          <a:endParaRPr lang="en-US"/>
        </a:p>
      </dgm:t>
    </dgm:pt>
    <dgm:pt modelId="{7F1C1FF2-C918-42CC-A2B2-2FDB3BEDC7BF}" type="sibTrans" cxnId="{07104E82-AFD4-4625-944B-8BBD248077A9}">
      <dgm:prSet/>
      <dgm:spPr/>
      <dgm:t>
        <a:bodyPr/>
        <a:lstStyle/>
        <a:p>
          <a:endParaRPr lang="en-US"/>
        </a:p>
      </dgm:t>
    </dgm:pt>
    <dgm:pt modelId="{3D436B27-A2D1-460C-B85A-704CAA9DDE1D}">
      <dgm:prSet/>
      <dgm:spPr/>
      <dgm:t>
        <a:bodyPr/>
        <a:lstStyle/>
        <a:p>
          <a:r>
            <a:rPr lang="en-US" dirty="0"/>
            <a:t>Parallel software/product Lifecycles</a:t>
          </a:r>
        </a:p>
      </dgm:t>
    </dgm:pt>
    <dgm:pt modelId="{054C5383-B889-4437-BB0E-6E4CFB8813E6}" type="parTrans" cxnId="{213A30CD-0C61-49AE-96CE-6D1069210728}">
      <dgm:prSet/>
      <dgm:spPr/>
      <dgm:t>
        <a:bodyPr/>
        <a:lstStyle/>
        <a:p>
          <a:endParaRPr lang="en-US"/>
        </a:p>
      </dgm:t>
    </dgm:pt>
    <dgm:pt modelId="{AE64FF91-25C5-4D63-8C4E-5005720BAC73}" type="sibTrans" cxnId="{213A30CD-0C61-49AE-96CE-6D1069210728}">
      <dgm:prSet/>
      <dgm:spPr/>
      <dgm:t>
        <a:bodyPr/>
        <a:lstStyle/>
        <a:p>
          <a:endParaRPr lang="en-US"/>
        </a:p>
      </dgm:t>
    </dgm:pt>
    <dgm:pt modelId="{A02ADE3B-7311-43A2-9CF5-C81CFF77AC36}">
      <dgm:prSet/>
      <dgm:spPr/>
      <dgm:t>
        <a:bodyPr/>
        <a:lstStyle/>
        <a:p>
          <a:r>
            <a:rPr lang="en-US" dirty="0"/>
            <a:t>A (Potential) completely new developer/partner base</a:t>
          </a:r>
        </a:p>
      </dgm:t>
    </dgm:pt>
    <dgm:pt modelId="{B09A0479-802C-4742-99A8-F4CEC9A704FE}" type="parTrans" cxnId="{31DE9E7A-3686-4203-B503-BB7690C1ACF4}">
      <dgm:prSet/>
      <dgm:spPr/>
      <dgm:t>
        <a:bodyPr/>
        <a:lstStyle/>
        <a:p>
          <a:endParaRPr lang="en-US"/>
        </a:p>
      </dgm:t>
    </dgm:pt>
    <dgm:pt modelId="{ADC2F8C9-18E3-435D-8D30-70DFF641119F}" type="sibTrans" cxnId="{31DE9E7A-3686-4203-B503-BB7690C1ACF4}">
      <dgm:prSet/>
      <dgm:spPr/>
      <dgm:t>
        <a:bodyPr/>
        <a:lstStyle/>
        <a:p>
          <a:endParaRPr lang="en-US"/>
        </a:p>
      </dgm:t>
    </dgm:pt>
    <dgm:pt modelId="{8976C4B7-61FE-4431-B0C5-89B0B822B4D0}">
      <dgm:prSet/>
      <dgm:spPr/>
      <dgm:t>
        <a:bodyPr/>
        <a:lstStyle/>
        <a:p>
          <a:r>
            <a:rPr lang="en-US" dirty="0"/>
            <a:t>API versioning </a:t>
          </a:r>
        </a:p>
      </dgm:t>
    </dgm:pt>
    <dgm:pt modelId="{51E2CCE1-F569-464F-A45F-749347E8EE5E}" type="parTrans" cxnId="{D661E2AB-9493-47D2-AE9F-AA190BE92BF1}">
      <dgm:prSet/>
      <dgm:spPr/>
      <dgm:t>
        <a:bodyPr/>
        <a:lstStyle/>
        <a:p>
          <a:endParaRPr lang="en-US"/>
        </a:p>
      </dgm:t>
    </dgm:pt>
    <dgm:pt modelId="{0C22F92B-1011-48D6-A749-7DAED76CA708}" type="sibTrans" cxnId="{D661E2AB-9493-47D2-AE9F-AA190BE92BF1}">
      <dgm:prSet/>
      <dgm:spPr/>
      <dgm:t>
        <a:bodyPr/>
        <a:lstStyle/>
        <a:p>
          <a:endParaRPr lang="en-US"/>
        </a:p>
      </dgm:t>
    </dgm:pt>
    <dgm:pt modelId="{7A3C94C1-AB4D-49F5-8541-35732FBE5D0D}">
      <dgm:prSet/>
      <dgm:spPr/>
      <dgm:t>
        <a:bodyPr/>
        <a:lstStyle/>
        <a:p>
          <a:r>
            <a:rPr lang="en-US" dirty="0"/>
            <a:t>External systems’ integration(s), often widely adopted</a:t>
          </a:r>
        </a:p>
      </dgm:t>
    </dgm:pt>
    <dgm:pt modelId="{E3DBABFB-49AA-47ED-8F71-B12B69D34ED6}" type="parTrans" cxnId="{A1EB109C-91C4-4531-922E-B07BBE8C62D1}">
      <dgm:prSet/>
      <dgm:spPr/>
      <dgm:t>
        <a:bodyPr/>
        <a:lstStyle/>
        <a:p>
          <a:endParaRPr lang="en-US"/>
        </a:p>
      </dgm:t>
    </dgm:pt>
    <dgm:pt modelId="{7869414B-3210-4F51-8BFE-8780330727FB}" type="sibTrans" cxnId="{A1EB109C-91C4-4531-922E-B07BBE8C62D1}">
      <dgm:prSet/>
      <dgm:spPr/>
      <dgm:t>
        <a:bodyPr/>
        <a:lstStyle/>
        <a:p>
          <a:endParaRPr lang="en-US"/>
        </a:p>
      </dgm:t>
    </dgm:pt>
    <dgm:pt modelId="{6C059056-5A7A-4BB8-8E73-433790895355}" type="pres">
      <dgm:prSet presAssocID="{A59A8203-88A7-4429-BB69-EA8FE5376498}" presName="diagram" presStyleCnt="0">
        <dgm:presLayoutVars>
          <dgm:dir/>
          <dgm:resizeHandles val="exact"/>
        </dgm:presLayoutVars>
      </dgm:prSet>
      <dgm:spPr/>
    </dgm:pt>
    <dgm:pt modelId="{0C859E74-E9B0-4D3E-858F-F34C8CE31B52}" type="pres">
      <dgm:prSet presAssocID="{AFAFFC5A-661E-4500-A061-FEF2EAEDF308}" presName="node" presStyleLbl="node1" presStyleIdx="0" presStyleCnt="8">
        <dgm:presLayoutVars>
          <dgm:bulletEnabled val="1"/>
        </dgm:presLayoutVars>
      </dgm:prSet>
      <dgm:spPr/>
    </dgm:pt>
    <dgm:pt modelId="{591977B6-5D0E-467C-9CFD-1160E04F07D0}" type="pres">
      <dgm:prSet presAssocID="{1CF10F19-5FC0-4AC6-9652-38E5A713C2BB}" presName="sibTrans" presStyleCnt="0"/>
      <dgm:spPr/>
    </dgm:pt>
    <dgm:pt modelId="{391E93A6-59FC-4ECD-99EE-0EEFCDD8D0E9}" type="pres">
      <dgm:prSet presAssocID="{0DFE2EA3-075C-4F12-8974-BCB5E6944496}" presName="node" presStyleLbl="node1" presStyleIdx="1" presStyleCnt="8">
        <dgm:presLayoutVars>
          <dgm:bulletEnabled val="1"/>
        </dgm:presLayoutVars>
      </dgm:prSet>
      <dgm:spPr/>
    </dgm:pt>
    <dgm:pt modelId="{49C7653A-8249-4C1A-ABD9-9D3C2EBDC9DE}" type="pres">
      <dgm:prSet presAssocID="{A9B86D38-445F-4F29-BB0B-8FC3C8FFEF6B}" presName="sibTrans" presStyleCnt="0"/>
      <dgm:spPr/>
    </dgm:pt>
    <dgm:pt modelId="{38442379-8B66-4C68-AF9E-4D762E9ABBA3}" type="pres">
      <dgm:prSet presAssocID="{821F0405-B1D2-4372-9415-0BCCC6405A8C}" presName="node" presStyleLbl="node1" presStyleIdx="2" presStyleCnt="8">
        <dgm:presLayoutVars>
          <dgm:bulletEnabled val="1"/>
        </dgm:presLayoutVars>
      </dgm:prSet>
      <dgm:spPr/>
    </dgm:pt>
    <dgm:pt modelId="{6DBDD869-366D-4E95-BA57-204C03E47022}" type="pres">
      <dgm:prSet presAssocID="{780610A8-76BD-4A88-9B0B-7EDD6B4FFEBB}" presName="sibTrans" presStyleCnt="0"/>
      <dgm:spPr/>
    </dgm:pt>
    <dgm:pt modelId="{30471395-3A62-4972-87E9-C5E73873B91D}" type="pres">
      <dgm:prSet presAssocID="{02EEEB36-3950-44E0-9FAE-21D093DFDB41}" presName="node" presStyleLbl="node1" presStyleIdx="3" presStyleCnt="8">
        <dgm:presLayoutVars>
          <dgm:bulletEnabled val="1"/>
        </dgm:presLayoutVars>
      </dgm:prSet>
      <dgm:spPr/>
    </dgm:pt>
    <dgm:pt modelId="{2EE2FA83-E595-45D7-990D-B6869A5223B2}" type="pres">
      <dgm:prSet presAssocID="{7F1C1FF2-C918-42CC-A2B2-2FDB3BEDC7BF}" presName="sibTrans" presStyleCnt="0"/>
      <dgm:spPr/>
    </dgm:pt>
    <dgm:pt modelId="{6662DD25-C583-492F-A025-D6511FC34B2A}" type="pres">
      <dgm:prSet presAssocID="{3D436B27-A2D1-460C-B85A-704CAA9DDE1D}" presName="node" presStyleLbl="node1" presStyleIdx="4" presStyleCnt="8">
        <dgm:presLayoutVars>
          <dgm:bulletEnabled val="1"/>
        </dgm:presLayoutVars>
      </dgm:prSet>
      <dgm:spPr/>
    </dgm:pt>
    <dgm:pt modelId="{6BE8197F-4523-483D-B5FC-F6F2507FF76D}" type="pres">
      <dgm:prSet presAssocID="{AE64FF91-25C5-4D63-8C4E-5005720BAC73}" presName="sibTrans" presStyleCnt="0"/>
      <dgm:spPr/>
    </dgm:pt>
    <dgm:pt modelId="{A5FCE772-5D92-4F30-BF8D-64C9BD75671C}" type="pres">
      <dgm:prSet presAssocID="{A02ADE3B-7311-43A2-9CF5-C81CFF77AC36}" presName="node" presStyleLbl="node1" presStyleIdx="5" presStyleCnt="8">
        <dgm:presLayoutVars>
          <dgm:bulletEnabled val="1"/>
        </dgm:presLayoutVars>
      </dgm:prSet>
      <dgm:spPr/>
    </dgm:pt>
    <dgm:pt modelId="{2A30EEFB-527A-4E27-835F-1CEAB47E3D2C}" type="pres">
      <dgm:prSet presAssocID="{ADC2F8C9-18E3-435D-8D30-70DFF641119F}" presName="sibTrans" presStyleCnt="0"/>
      <dgm:spPr/>
    </dgm:pt>
    <dgm:pt modelId="{DAE40D4B-4897-493C-80F4-D58E912FB2FB}" type="pres">
      <dgm:prSet presAssocID="{8976C4B7-61FE-4431-B0C5-89B0B822B4D0}" presName="node" presStyleLbl="node1" presStyleIdx="6" presStyleCnt="8">
        <dgm:presLayoutVars>
          <dgm:bulletEnabled val="1"/>
        </dgm:presLayoutVars>
      </dgm:prSet>
      <dgm:spPr/>
    </dgm:pt>
    <dgm:pt modelId="{2326C568-4340-42FA-9233-69D9BD024617}" type="pres">
      <dgm:prSet presAssocID="{0C22F92B-1011-48D6-A749-7DAED76CA708}" presName="sibTrans" presStyleCnt="0"/>
      <dgm:spPr/>
    </dgm:pt>
    <dgm:pt modelId="{87B003E2-80D4-46E5-A7D8-ED1F292C4AFC}" type="pres">
      <dgm:prSet presAssocID="{7A3C94C1-AB4D-49F5-8541-35732FBE5D0D}" presName="node" presStyleLbl="node1" presStyleIdx="7" presStyleCnt="8">
        <dgm:presLayoutVars>
          <dgm:bulletEnabled val="1"/>
        </dgm:presLayoutVars>
      </dgm:prSet>
      <dgm:spPr/>
    </dgm:pt>
  </dgm:ptLst>
  <dgm:cxnLst>
    <dgm:cxn modelId="{8E8A4D1D-AF6E-452B-AA8E-56073D593FBB}" type="presOf" srcId="{0DFE2EA3-075C-4F12-8974-BCB5E6944496}" destId="{391E93A6-59FC-4ECD-99EE-0EEFCDD8D0E9}" srcOrd="0" destOrd="0" presId="urn:microsoft.com/office/officeart/2005/8/layout/default"/>
    <dgm:cxn modelId="{072FC031-84B5-4CBC-93E2-5909BB9DABC8}" srcId="{A59A8203-88A7-4429-BB69-EA8FE5376498}" destId="{AFAFFC5A-661E-4500-A061-FEF2EAEDF308}" srcOrd="0" destOrd="0" parTransId="{010D9FA2-3877-4F1C-BC87-737586EAED61}" sibTransId="{1CF10F19-5FC0-4AC6-9652-38E5A713C2BB}"/>
    <dgm:cxn modelId="{9FB0333C-BB55-4525-9F4B-A9DE71BB6089}" srcId="{A59A8203-88A7-4429-BB69-EA8FE5376498}" destId="{821F0405-B1D2-4372-9415-0BCCC6405A8C}" srcOrd="2" destOrd="0" parTransId="{A391792B-9E60-43AC-919D-AC1A8CCAD821}" sibTransId="{780610A8-76BD-4A88-9B0B-7EDD6B4FFEBB}"/>
    <dgm:cxn modelId="{D0419342-5408-4229-8FE9-5FD197F70FFA}" type="presOf" srcId="{7A3C94C1-AB4D-49F5-8541-35732FBE5D0D}" destId="{87B003E2-80D4-46E5-A7D8-ED1F292C4AFC}" srcOrd="0" destOrd="0" presId="urn:microsoft.com/office/officeart/2005/8/layout/default"/>
    <dgm:cxn modelId="{67396666-3821-4B9A-9C3F-BBCD9BB33F76}" type="presOf" srcId="{3D436B27-A2D1-460C-B85A-704CAA9DDE1D}" destId="{6662DD25-C583-492F-A025-D6511FC34B2A}" srcOrd="0" destOrd="0" presId="urn:microsoft.com/office/officeart/2005/8/layout/default"/>
    <dgm:cxn modelId="{4C4A604D-A249-44C5-A5B7-55412169401C}" type="presOf" srcId="{A59A8203-88A7-4429-BB69-EA8FE5376498}" destId="{6C059056-5A7A-4BB8-8E73-433790895355}" srcOrd="0" destOrd="0" presId="urn:microsoft.com/office/officeart/2005/8/layout/default"/>
    <dgm:cxn modelId="{31DE9E7A-3686-4203-B503-BB7690C1ACF4}" srcId="{A59A8203-88A7-4429-BB69-EA8FE5376498}" destId="{A02ADE3B-7311-43A2-9CF5-C81CFF77AC36}" srcOrd="5" destOrd="0" parTransId="{B09A0479-802C-4742-99A8-F4CEC9A704FE}" sibTransId="{ADC2F8C9-18E3-435D-8D30-70DFF641119F}"/>
    <dgm:cxn modelId="{07104E82-AFD4-4625-944B-8BBD248077A9}" srcId="{A59A8203-88A7-4429-BB69-EA8FE5376498}" destId="{02EEEB36-3950-44E0-9FAE-21D093DFDB41}" srcOrd="3" destOrd="0" parTransId="{9669AAE0-FCD4-4CCD-AA43-ECDB2637C345}" sibTransId="{7F1C1FF2-C918-42CC-A2B2-2FDB3BEDC7BF}"/>
    <dgm:cxn modelId="{A1EB109C-91C4-4531-922E-B07BBE8C62D1}" srcId="{A59A8203-88A7-4429-BB69-EA8FE5376498}" destId="{7A3C94C1-AB4D-49F5-8541-35732FBE5D0D}" srcOrd="7" destOrd="0" parTransId="{E3DBABFB-49AA-47ED-8F71-B12B69D34ED6}" sibTransId="{7869414B-3210-4F51-8BFE-8780330727FB}"/>
    <dgm:cxn modelId="{76AB34A3-6A9C-498F-ABBE-BB7EE447AE49}" srcId="{A59A8203-88A7-4429-BB69-EA8FE5376498}" destId="{0DFE2EA3-075C-4F12-8974-BCB5E6944496}" srcOrd="1" destOrd="0" parTransId="{D41209F1-8248-4240-B042-7562517FBBA5}" sibTransId="{A9B86D38-445F-4F29-BB0B-8FC3C8FFEF6B}"/>
    <dgm:cxn modelId="{D661E2AB-9493-47D2-AE9F-AA190BE92BF1}" srcId="{A59A8203-88A7-4429-BB69-EA8FE5376498}" destId="{8976C4B7-61FE-4431-B0C5-89B0B822B4D0}" srcOrd="6" destOrd="0" parTransId="{51E2CCE1-F569-464F-A45F-749347E8EE5E}" sibTransId="{0C22F92B-1011-48D6-A749-7DAED76CA708}"/>
    <dgm:cxn modelId="{B22807BB-D964-427E-989D-D32F55DE0213}" type="presOf" srcId="{821F0405-B1D2-4372-9415-0BCCC6405A8C}" destId="{38442379-8B66-4C68-AF9E-4D762E9ABBA3}" srcOrd="0" destOrd="0" presId="urn:microsoft.com/office/officeart/2005/8/layout/default"/>
    <dgm:cxn modelId="{17A690BD-CB32-4080-BF88-DC0A70CED200}" type="presOf" srcId="{AFAFFC5A-661E-4500-A061-FEF2EAEDF308}" destId="{0C859E74-E9B0-4D3E-858F-F34C8CE31B52}" srcOrd="0" destOrd="0" presId="urn:microsoft.com/office/officeart/2005/8/layout/default"/>
    <dgm:cxn modelId="{FE99A3BF-0CAE-45FB-AE4A-71343109CA2B}" type="presOf" srcId="{A02ADE3B-7311-43A2-9CF5-C81CFF77AC36}" destId="{A5FCE772-5D92-4F30-BF8D-64C9BD75671C}" srcOrd="0" destOrd="0" presId="urn:microsoft.com/office/officeart/2005/8/layout/default"/>
    <dgm:cxn modelId="{213A30CD-0C61-49AE-96CE-6D1069210728}" srcId="{A59A8203-88A7-4429-BB69-EA8FE5376498}" destId="{3D436B27-A2D1-460C-B85A-704CAA9DDE1D}" srcOrd="4" destOrd="0" parTransId="{054C5383-B889-4437-BB0E-6E4CFB8813E6}" sibTransId="{AE64FF91-25C5-4D63-8C4E-5005720BAC73}"/>
    <dgm:cxn modelId="{86FEE2E2-552D-4530-861A-1440447633A5}" type="presOf" srcId="{02EEEB36-3950-44E0-9FAE-21D093DFDB41}" destId="{30471395-3A62-4972-87E9-C5E73873B91D}" srcOrd="0" destOrd="0" presId="urn:microsoft.com/office/officeart/2005/8/layout/default"/>
    <dgm:cxn modelId="{384395FF-2D45-4608-A916-4A5E78162101}" type="presOf" srcId="{8976C4B7-61FE-4431-B0C5-89B0B822B4D0}" destId="{DAE40D4B-4897-493C-80F4-D58E912FB2FB}" srcOrd="0" destOrd="0" presId="urn:microsoft.com/office/officeart/2005/8/layout/default"/>
    <dgm:cxn modelId="{8E972014-4779-4294-98DF-BA46F807EC94}" type="presParOf" srcId="{6C059056-5A7A-4BB8-8E73-433790895355}" destId="{0C859E74-E9B0-4D3E-858F-F34C8CE31B52}" srcOrd="0" destOrd="0" presId="urn:microsoft.com/office/officeart/2005/8/layout/default"/>
    <dgm:cxn modelId="{1FC916E1-3D12-4DF3-9C7D-FB714670424B}" type="presParOf" srcId="{6C059056-5A7A-4BB8-8E73-433790895355}" destId="{591977B6-5D0E-467C-9CFD-1160E04F07D0}" srcOrd="1" destOrd="0" presId="urn:microsoft.com/office/officeart/2005/8/layout/default"/>
    <dgm:cxn modelId="{1E58B830-A26D-4653-AEE9-968FCE55656A}" type="presParOf" srcId="{6C059056-5A7A-4BB8-8E73-433790895355}" destId="{391E93A6-59FC-4ECD-99EE-0EEFCDD8D0E9}" srcOrd="2" destOrd="0" presId="urn:microsoft.com/office/officeart/2005/8/layout/default"/>
    <dgm:cxn modelId="{E82EEC8F-5A5F-4CB0-B2A4-C4ED7ECC7FC1}" type="presParOf" srcId="{6C059056-5A7A-4BB8-8E73-433790895355}" destId="{49C7653A-8249-4C1A-ABD9-9D3C2EBDC9DE}" srcOrd="3" destOrd="0" presId="urn:microsoft.com/office/officeart/2005/8/layout/default"/>
    <dgm:cxn modelId="{80B380FA-553C-4B97-BD11-076A3E088ACB}" type="presParOf" srcId="{6C059056-5A7A-4BB8-8E73-433790895355}" destId="{38442379-8B66-4C68-AF9E-4D762E9ABBA3}" srcOrd="4" destOrd="0" presId="urn:microsoft.com/office/officeart/2005/8/layout/default"/>
    <dgm:cxn modelId="{F36A2C3E-991F-4F18-AF08-D6857A7D7142}" type="presParOf" srcId="{6C059056-5A7A-4BB8-8E73-433790895355}" destId="{6DBDD869-366D-4E95-BA57-204C03E47022}" srcOrd="5" destOrd="0" presId="urn:microsoft.com/office/officeart/2005/8/layout/default"/>
    <dgm:cxn modelId="{A77ACF24-231D-4B90-9669-EB4279DD4400}" type="presParOf" srcId="{6C059056-5A7A-4BB8-8E73-433790895355}" destId="{30471395-3A62-4972-87E9-C5E73873B91D}" srcOrd="6" destOrd="0" presId="urn:microsoft.com/office/officeart/2005/8/layout/default"/>
    <dgm:cxn modelId="{4E423B97-7B39-4985-A9BC-C7E94A515CE2}" type="presParOf" srcId="{6C059056-5A7A-4BB8-8E73-433790895355}" destId="{2EE2FA83-E595-45D7-990D-B6869A5223B2}" srcOrd="7" destOrd="0" presId="urn:microsoft.com/office/officeart/2005/8/layout/default"/>
    <dgm:cxn modelId="{C03F8EC3-D83F-42D7-9F44-5BCB953444E9}" type="presParOf" srcId="{6C059056-5A7A-4BB8-8E73-433790895355}" destId="{6662DD25-C583-492F-A025-D6511FC34B2A}" srcOrd="8" destOrd="0" presId="urn:microsoft.com/office/officeart/2005/8/layout/default"/>
    <dgm:cxn modelId="{7CA05BEF-E911-4EE3-9F8D-A514A48AFD06}" type="presParOf" srcId="{6C059056-5A7A-4BB8-8E73-433790895355}" destId="{6BE8197F-4523-483D-B5FC-F6F2507FF76D}" srcOrd="9" destOrd="0" presId="urn:microsoft.com/office/officeart/2005/8/layout/default"/>
    <dgm:cxn modelId="{1A81BF1B-F366-487D-A422-EE7B31810B09}" type="presParOf" srcId="{6C059056-5A7A-4BB8-8E73-433790895355}" destId="{A5FCE772-5D92-4F30-BF8D-64C9BD75671C}" srcOrd="10" destOrd="0" presId="urn:microsoft.com/office/officeart/2005/8/layout/default"/>
    <dgm:cxn modelId="{87CBC87B-4CD6-4D45-ABD9-565D619249F5}" type="presParOf" srcId="{6C059056-5A7A-4BB8-8E73-433790895355}" destId="{2A30EEFB-527A-4E27-835F-1CEAB47E3D2C}" srcOrd="11" destOrd="0" presId="urn:microsoft.com/office/officeart/2005/8/layout/default"/>
    <dgm:cxn modelId="{61A3317D-9A49-42BA-8327-7756517F56D4}" type="presParOf" srcId="{6C059056-5A7A-4BB8-8E73-433790895355}" destId="{DAE40D4B-4897-493C-80F4-D58E912FB2FB}" srcOrd="12" destOrd="0" presId="urn:microsoft.com/office/officeart/2005/8/layout/default"/>
    <dgm:cxn modelId="{21F2D87A-406B-44D0-8480-1524FE7754CD}" type="presParOf" srcId="{6C059056-5A7A-4BB8-8E73-433790895355}" destId="{2326C568-4340-42FA-9233-69D9BD024617}" srcOrd="13" destOrd="0" presId="urn:microsoft.com/office/officeart/2005/8/layout/default"/>
    <dgm:cxn modelId="{1BE9F7C9-D47D-4478-BD7A-518C96C2002D}" type="presParOf" srcId="{6C059056-5A7A-4BB8-8E73-433790895355}" destId="{87B003E2-80D4-46E5-A7D8-ED1F292C4AF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B831B7-4DEE-46FF-8A38-F48C86F429C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21253C5-07BA-453D-B064-BCC61574BC9F}">
      <dgm:prSet/>
      <dgm:spPr/>
      <dgm:t>
        <a:bodyPr/>
        <a:lstStyle/>
        <a:p>
          <a:r>
            <a:rPr lang="en-US" dirty="0"/>
            <a:t>OpenAPI Standard support for inheritance, variance</a:t>
          </a:r>
        </a:p>
      </dgm:t>
    </dgm:pt>
    <dgm:pt modelId="{5050D96C-7129-4E25-AEA6-2852722C990D}" type="parTrans" cxnId="{5BCCA578-8E0D-40EB-9B24-09C70A7F5871}">
      <dgm:prSet/>
      <dgm:spPr/>
      <dgm:t>
        <a:bodyPr/>
        <a:lstStyle/>
        <a:p>
          <a:endParaRPr lang="en-US"/>
        </a:p>
      </dgm:t>
    </dgm:pt>
    <dgm:pt modelId="{85D90100-03B1-47C7-94B6-6780B4B1AC48}" type="sibTrans" cxnId="{5BCCA578-8E0D-40EB-9B24-09C70A7F5871}">
      <dgm:prSet/>
      <dgm:spPr/>
      <dgm:t>
        <a:bodyPr/>
        <a:lstStyle/>
        <a:p>
          <a:endParaRPr lang="en-US" dirty="0"/>
        </a:p>
      </dgm:t>
    </dgm:pt>
    <dgm:pt modelId="{AB076E50-AD55-401E-AF76-A4EFBE50B038}">
      <dgm:prSet/>
      <dgm:spPr/>
      <dgm:t>
        <a:bodyPr/>
        <a:lstStyle/>
        <a:p>
          <a:r>
            <a:rPr lang="en-US" dirty="0"/>
            <a:t>Model “ownership” (stewardship) by AW product</a:t>
          </a:r>
        </a:p>
      </dgm:t>
    </dgm:pt>
    <dgm:pt modelId="{57A3FE19-8F12-4BF1-B08B-7AD978A1666A}" type="parTrans" cxnId="{98BDBC53-CF69-4E20-A6E7-11E43A41F2EA}">
      <dgm:prSet/>
      <dgm:spPr/>
      <dgm:t>
        <a:bodyPr/>
        <a:lstStyle/>
        <a:p>
          <a:endParaRPr lang="en-US"/>
        </a:p>
      </dgm:t>
    </dgm:pt>
    <dgm:pt modelId="{3E483C42-4038-4069-846F-EC77198CB9F5}" type="sibTrans" cxnId="{98BDBC53-CF69-4E20-A6E7-11E43A41F2EA}">
      <dgm:prSet/>
      <dgm:spPr/>
      <dgm:t>
        <a:bodyPr/>
        <a:lstStyle/>
        <a:p>
          <a:endParaRPr lang="en-US" dirty="0"/>
        </a:p>
      </dgm:t>
    </dgm:pt>
    <dgm:pt modelId="{CC64701E-2A9C-4244-9747-087AE40C902B}">
      <dgm:prSet/>
      <dgm:spPr/>
      <dgm:t>
        <a:bodyPr/>
        <a:lstStyle/>
        <a:p>
          <a:r>
            <a:rPr lang="en-US" dirty="0"/>
            <a:t>Shared model usage, schema segmentation</a:t>
          </a:r>
        </a:p>
      </dgm:t>
    </dgm:pt>
    <dgm:pt modelId="{6A42067A-2677-4879-8637-924B0AF6AF55}" type="parTrans" cxnId="{DE5942AE-F13B-41C4-9E67-6035D8026E3F}">
      <dgm:prSet/>
      <dgm:spPr/>
      <dgm:t>
        <a:bodyPr/>
        <a:lstStyle/>
        <a:p>
          <a:endParaRPr lang="en-US"/>
        </a:p>
      </dgm:t>
    </dgm:pt>
    <dgm:pt modelId="{E592BABC-D87B-4F81-9439-85C82B795BDB}" type="sibTrans" cxnId="{DE5942AE-F13B-41C4-9E67-6035D8026E3F}">
      <dgm:prSet/>
      <dgm:spPr/>
      <dgm:t>
        <a:bodyPr/>
        <a:lstStyle/>
        <a:p>
          <a:endParaRPr lang="en-US" dirty="0"/>
        </a:p>
      </dgm:t>
    </dgm:pt>
    <dgm:pt modelId="{758221A2-CF59-4DFF-9DBB-B73CE039DF98}">
      <dgm:prSet/>
      <dgm:spPr/>
      <dgm:t>
        <a:bodyPr/>
        <a:lstStyle/>
        <a:p>
          <a:r>
            <a:rPr lang="en-US" dirty="0"/>
            <a:t>Prescriptive guidance for eventual “open” extension</a:t>
          </a:r>
        </a:p>
      </dgm:t>
    </dgm:pt>
    <dgm:pt modelId="{20DA8536-2EE7-4D4B-AC3E-9C9ECD5616AB}" type="parTrans" cxnId="{45A9EA10-26E0-4EE1-BD95-EE7C2AB3596B}">
      <dgm:prSet/>
      <dgm:spPr/>
      <dgm:t>
        <a:bodyPr/>
        <a:lstStyle/>
        <a:p>
          <a:endParaRPr lang="en-US"/>
        </a:p>
      </dgm:t>
    </dgm:pt>
    <dgm:pt modelId="{4194BB6D-B3BF-4D30-8B4A-B89D94BC0F21}" type="sibTrans" cxnId="{45A9EA10-26E0-4EE1-BD95-EE7C2AB3596B}">
      <dgm:prSet/>
      <dgm:spPr/>
      <dgm:t>
        <a:bodyPr/>
        <a:lstStyle/>
        <a:p>
          <a:endParaRPr lang="en-US" dirty="0"/>
        </a:p>
      </dgm:t>
    </dgm:pt>
    <dgm:pt modelId="{89C7C412-CD8D-4B0F-8831-5D7F6BEDC094}">
      <dgm:prSet/>
      <dgm:spPr/>
      <dgm:t>
        <a:bodyPr/>
        <a:lstStyle/>
        <a:p>
          <a:r>
            <a:rPr lang="en-US" dirty="0"/>
            <a:t>Each AW Product has a fundamental and different [Project] data structure </a:t>
          </a:r>
        </a:p>
      </dgm:t>
    </dgm:pt>
    <dgm:pt modelId="{843B4879-F7EC-4869-9CBA-ADC90E13A889}" type="parTrans" cxnId="{CCB00985-EFC7-472F-A7CF-CF096FA66744}">
      <dgm:prSet/>
      <dgm:spPr/>
      <dgm:t>
        <a:bodyPr/>
        <a:lstStyle/>
        <a:p>
          <a:endParaRPr lang="en-US"/>
        </a:p>
      </dgm:t>
    </dgm:pt>
    <dgm:pt modelId="{5801FDAF-9180-4FB7-997D-D68F87BE1E8A}" type="sibTrans" cxnId="{CCB00985-EFC7-472F-A7CF-CF096FA66744}">
      <dgm:prSet/>
      <dgm:spPr/>
      <dgm:t>
        <a:bodyPr/>
        <a:lstStyle/>
        <a:p>
          <a:endParaRPr lang="en-US" dirty="0"/>
        </a:p>
      </dgm:t>
    </dgm:pt>
    <dgm:pt modelId="{6E5165FD-E026-4EB2-B5FD-581AF7917FA3}">
      <dgm:prSet/>
      <dgm:spPr/>
      <dgm:t>
        <a:bodyPr/>
        <a:lstStyle/>
        <a:p>
          <a:r>
            <a:rPr lang="en-US" dirty="0"/>
            <a:t>Any of the current [Project] data definitions are useful as a “base” model to extend</a:t>
          </a:r>
        </a:p>
      </dgm:t>
    </dgm:pt>
    <dgm:pt modelId="{FDFCC560-72D0-4EE0-B067-8C6F603A477A}" type="parTrans" cxnId="{CDB177EB-9C92-4863-8BC7-1097D126A7BE}">
      <dgm:prSet/>
      <dgm:spPr/>
      <dgm:t>
        <a:bodyPr/>
        <a:lstStyle/>
        <a:p>
          <a:endParaRPr lang="en-US"/>
        </a:p>
      </dgm:t>
    </dgm:pt>
    <dgm:pt modelId="{98C938B5-1267-45D8-B7A6-7AFAF01C474F}" type="sibTrans" cxnId="{CDB177EB-9C92-4863-8BC7-1097D126A7BE}">
      <dgm:prSet/>
      <dgm:spPr/>
      <dgm:t>
        <a:bodyPr/>
        <a:lstStyle/>
        <a:p>
          <a:endParaRPr lang="en-US"/>
        </a:p>
      </dgm:t>
    </dgm:pt>
    <dgm:pt modelId="{C1884398-7914-471E-9E50-A3D9DD858412}" type="pres">
      <dgm:prSet presAssocID="{B1B831B7-4DEE-46FF-8A38-F48C86F429C8}" presName="Name0" presStyleCnt="0">
        <dgm:presLayoutVars>
          <dgm:dir/>
          <dgm:resizeHandles val="exact"/>
        </dgm:presLayoutVars>
      </dgm:prSet>
      <dgm:spPr/>
    </dgm:pt>
    <dgm:pt modelId="{E2B7C59D-B42E-473B-BF2E-B9E659A590D9}" type="pres">
      <dgm:prSet presAssocID="{A21253C5-07BA-453D-B064-BCC61574BC9F}" presName="node" presStyleLbl="node1" presStyleIdx="0" presStyleCnt="6">
        <dgm:presLayoutVars>
          <dgm:bulletEnabled val="1"/>
        </dgm:presLayoutVars>
      </dgm:prSet>
      <dgm:spPr/>
    </dgm:pt>
    <dgm:pt modelId="{B8A46CE5-6472-45BE-9222-87160243C08A}" type="pres">
      <dgm:prSet presAssocID="{85D90100-03B1-47C7-94B6-6780B4B1AC48}" presName="sibTrans" presStyleLbl="sibTrans1D1" presStyleIdx="0" presStyleCnt="5"/>
      <dgm:spPr/>
    </dgm:pt>
    <dgm:pt modelId="{769EFF3A-E7E6-4D3F-821B-FB5A746F7D79}" type="pres">
      <dgm:prSet presAssocID="{85D90100-03B1-47C7-94B6-6780B4B1AC48}" presName="connectorText" presStyleLbl="sibTrans1D1" presStyleIdx="0" presStyleCnt="5"/>
      <dgm:spPr/>
    </dgm:pt>
    <dgm:pt modelId="{AA9B05D4-00AA-4F3D-8D4E-BC552A0F1AF5}" type="pres">
      <dgm:prSet presAssocID="{AB076E50-AD55-401E-AF76-A4EFBE50B038}" presName="node" presStyleLbl="node1" presStyleIdx="1" presStyleCnt="6">
        <dgm:presLayoutVars>
          <dgm:bulletEnabled val="1"/>
        </dgm:presLayoutVars>
      </dgm:prSet>
      <dgm:spPr/>
    </dgm:pt>
    <dgm:pt modelId="{40FB4AC9-36EC-4174-83E2-B51BAF137602}" type="pres">
      <dgm:prSet presAssocID="{3E483C42-4038-4069-846F-EC77198CB9F5}" presName="sibTrans" presStyleLbl="sibTrans1D1" presStyleIdx="1" presStyleCnt="5"/>
      <dgm:spPr/>
    </dgm:pt>
    <dgm:pt modelId="{3E3BFF71-DEE3-443A-A2C8-1B2F6DBC8610}" type="pres">
      <dgm:prSet presAssocID="{3E483C42-4038-4069-846F-EC77198CB9F5}" presName="connectorText" presStyleLbl="sibTrans1D1" presStyleIdx="1" presStyleCnt="5"/>
      <dgm:spPr/>
    </dgm:pt>
    <dgm:pt modelId="{6124C60C-9C02-4121-B7B8-2A6A2E196C3F}" type="pres">
      <dgm:prSet presAssocID="{CC64701E-2A9C-4244-9747-087AE40C902B}" presName="node" presStyleLbl="node1" presStyleIdx="2" presStyleCnt="6">
        <dgm:presLayoutVars>
          <dgm:bulletEnabled val="1"/>
        </dgm:presLayoutVars>
      </dgm:prSet>
      <dgm:spPr/>
    </dgm:pt>
    <dgm:pt modelId="{D22B3E7B-025B-4CF4-A3F7-BA77DF6F01D2}" type="pres">
      <dgm:prSet presAssocID="{E592BABC-D87B-4F81-9439-85C82B795BDB}" presName="sibTrans" presStyleLbl="sibTrans1D1" presStyleIdx="2" presStyleCnt="5"/>
      <dgm:spPr/>
    </dgm:pt>
    <dgm:pt modelId="{17E2F858-B599-4ACE-8894-53B3D439CAAB}" type="pres">
      <dgm:prSet presAssocID="{E592BABC-D87B-4F81-9439-85C82B795BDB}" presName="connectorText" presStyleLbl="sibTrans1D1" presStyleIdx="2" presStyleCnt="5"/>
      <dgm:spPr/>
    </dgm:pt>
    <dgm:pt modelId="{BF8AF26B-B61C-4C4C-A1DC-09CC5D33CF53}" type="pres">
      <dgm:prSet presAssocID="{758221A2-CF59-4DFF-9DBB-B73CE039DF98}" presName="node" presStyleLbl="node1" presStyleIdx="3" presStyleCnt="6">
        <dgm:presLayoutVars>
          <dgm:bulletEnabled val="1"/>
        </dgm:presLayoutVars>
      </dgm:prSet>
      <dgm:spPr/>
    </dgm:pt>
    <dgm:pt modelId="{07D07306-F5AB-423E-85C0-201ABFB20786}" type="pres">
      <dgm:prSet presAssocID="{4194BB6D-B3BF-4D30-8B4A-B89D94BC0F21}" presName="sibTrans" presStyleLbl="sibTrans1D1" presStyleIdx="3" presStyleCnt="5"/>
      <dgm:spPr/>
    </dgm:pt>
    <dgm:pt modelId="{58CF34CB-6A86-45CF-AA29-04896CF71EEA}" type="pres">
      <dgm:prSet presAssocID="{4194BB6D-B3BF-4D30-8B4A-B89D94BC0F21}" presName="connectorText" presStyleLbl="sibTrans1D1" presStyleIdx="3" presStyleCnt="5"/>
      <dgm:spPr/>
    </dgm:pt>
    <dgm:pt modelId="{F772B110-606A-4CE2-895F-9E1B0DC50964}" type="pres">
      <dgm:prSet presAssocID="{89C7C412-CD8D-4B0F-8831-5D7F6BEDC094}" presName="node" presStyleLbl="node1" presStyleIdx="4" presStyleCnt="6">
        <dgm:presLayoutVars>
          <dgm:bulletEnabled val="1"/>
        </dgm:presLayoutVars>
      </dgm:prSet>
      <dgm:spPr/>
    </dgm:pt>
    <dgm:pt modelId="{CAA18FB7-E004-409A-AF9F-C78FC6E84570}" type="pres">
      <dgm:prSet presAssocID="{5801FDAF-9180-4FB7-997D-D68F87BE1E8A}" presName="sibTrans" presStyleLbl="sibTrans1D1" presStyleIdx="4" presStyleCnt="5"/>
      <dgm:spPr/>
    </dgm:pt>
    <dgm:pt modelId="{5F44090E-F5B8-4BDB-9B0F-D0D8053E2116}" type="pres">
      <dgm:prSet presAssocID="{5801FDAF-9180-4FB7-997D-D68F87BE1E8A}" presName="connectorText" presStyleLbl="sibTrans1D1" presStyleIdx="4" presStyleCnt="5"/>
      <dgm:spPr/>
    </dgm:pt>
    <dgm:pt modelId="{C070DB46-CA0B-461F-8995-30C3C5347D63}" type="pres">
      <dgm:prSet presAssocID="{6E5165FD-E026-4EB2-B5FD-581AF7917FA3}" presName="node" presStyleLbl="node1" presStyleIdx="5" presStyleCnt="6">
        <dgm:presLayoutVars>
          <dgm:bulletEnabled val="1"/>
        </dgm:presLayoutVars>
      </dgm:prSet>
      <dgm:spPr/>
    </dgm:pt>
  </dgm:ptLst>
  <dgm:cxnLst>
    <dgm:cxn modelId="{3CA65E0E-982E-4CD5-8C54-E4A136E843B9}" type="presOf" srcId="{6E5165FD-E026-4EB2-B5FD-581AF7917FA3}" destId="{C070DB46-CA0B-461F-8995-30C3C5347D63}" srcOrd="0" destOrd="0" presId="urn:microsoft.com/office/officeart/2016/7/layout/RepeatingBendingProcessNew"/>
    <dgm:cxn modelId="{45A9EA10-26E0-4EE1-BD95-EE7C2AB3596B}" srcId="{B1B831B7-4DEE-46FF-8A38-F48C86F429C8}" destId="{758221A2-CF59-4DFF-9DBB-B73CE039DF98}" srcOrd="3" destOrd="0" parTransId="{20DA8536-2EE7-4D4B-AC3E-9C9ECD5616AB}" sibTransId="{4194BB6D-B3BF-4D30-8B4A-B89D94BC0F21}"/>
    <dgm:cxn modelId="{647AE011-F406-45E8-89AC-D68C2CF71A71}" type="presOf" srcId="{AB076E50-AD55-401E-AF76-A4EFBE50B038}" destId="{AA9B05D4-00AA-4F3D-8D4E-BC552A0F1AF5}" srcOrd="0" destOrd="0" presId="urn:microsoft.com/office/officeart/2016/7/layout/RepeatingBendingProcessNew"/>
    <dgm:cxn modelId="{16DEE215-1A22-43F2-A362-E8BE0AFAACDA}" type="presOf" srcId="{5801FDAF-9180-4FB7-997D-D68F87BE1E8A}" destId="{5F44090E-F5B8-4BDB-9B0F-D0D8053E2116}" srcOrd="1" destOrd="0" presId="urn:microsoft.com/office/officeart/2016/7/layout/RepeatingBendingProcessNew"/>
    <dgm:cxn modelId="{B116E02F-3B06-40AF-9E29-938B542D2BA5}" type="presOf" srcId="{3E483C42-4038-4069-846F-EC77198CB9F5}" destId="{40FB4AC9-36EC-4174-83E2-B51BAF137602}" srcOrd="0" destOrd="0" presId="urn:microsoft.com/office/officeart/2016/7/layout/RepeatingBendingProcessNew"/>
    <dgm:cxn modelId="{FDA6C238-6DAB-4014-B462-A9505243BBAE}" type="presOf" srcId="{3E483C42-4038-4069-846F-EC77198CB9F5}" destId="{3E3BFF71-DEE3-443A-A2C8-1B2F6DBC8610}" srcOrd="1" destOrd="0" presId="urn:microsoft.com/office/officeart/2016/7/layout/RepeatingBendingProcessNew"/>
    <dgm:cxn modelId="{6EA6956A-9176-4269-BA30-EE092483F1B6}" type="presOf" srcId="{758221A2-CF59-4DFF-9DBB-B73CE039DF98}" destId="{BF8AF26B-B61C-4C4C-A1DC-09CC5D33CF53}" srcOrd="0" destOrd="0" presId="urn:microsoft.com/office/officeart/2016/7/layout/RepeatingBendingProcessNew"/>
    <dgm:cxn modelId="{5E37FD6B-FC0A-4C0D-A0D0-F1CB7C274A98}" type="presOf" srcId="{4194BB6D-B3BF-4D30-8B4A-B89D94BC0F21}" destId="{58CF34CB-6A86-45CF-AA29-04896CF71EEA}" srcOrd="1" destOrd="0" presId="urn:microsoft.com/office/officeart/2016/7/layout/RepeatingBendingProcessNew"/>
    <dgm:cxn modelId="{98BDBC53-CF69-4E20-A6E7-11E43A41F2EA}" srcId="{B1B831B7-4DEE-46FF-8A38-F48C86F429C8}" destId="{AB076E50-AD55-401E-AF76-A4EFBE50B038}" srcOrd="1" destOrd="0" parTransId="{57A3FE19-8F12-4BF1-B08B-7AD978A1666A}" sibTransId="{3E483C42-4038-4069-846F-EC77198CB9F5}"/>
    <dgm:cxn modelId="{5BCCA578-8E0D-40EB-9B24-09C70A7F5871}" srcId="{B1B831B7-4DEE-46FF-8A38-F48C86F429C8}" destId="{A21253C5-07BA-453D-B064-BCC61574BC9F}" srcOrd="0" destOrd="0" parTransId="{5050D96C-7129-4E25-AEA6-2852722C990D}" sibTransId="{85D90100-03B1-47C7-94B6-6780B4B1AC48}"/>
    <dgm:cxn modelId="{CCB00985-EFC7-472F-A7CF-CF096FA66744}" srcId="{B1B831B7-4DEE-46FF-8A38-F48C86F429C8}" destId="{89C7C412-CD8D-4B0F-8831-5D7F6BEDC094}" srcOrd="4" destOrd="0" parTransId="{843B4879-F7EC-4869-9CBA-ADC90E13A889}" sibTransId="{5801FDAF-9180-4FB7-997D-D68F87BE1E8A}"/>
    <dgm:cxn modelId="{238E9296-8678-4282-9AB1-39BE2D70D34D}" type="presOf" srcId="{CC64701E-2A9C-4244-9747-087AE40C902B}" destId="{6124C60C-9C02-4121-B7B8-2A6A2E196C3F}" srcOrd="0" destOrd="0" presId="urn:microsoft.com/office/officeart/2016/7/layout/RepeatingBendingProcessNew"/>
    <dgm:cxn modelId="{61D0CC9D-0C9A-4888-A6EF-4910C8E0BEE0}" type="presOf" srcId="{A21253C5-07BA-453D-B064-BCC61574BC9F}" destId="{E2B7C59D-B42E-473B-BF2E-B9E659A590D9}" srcOrd="0" destOrd="0" presId="urn:microsoft.com/office/officeart/2016/7/layout/RepeatingBendingProcessNew"/>
    <dgm:cxn modelId="{42D885AC-3632-4507-B715-0FD8C2FC6358}" type="presOf" srcId="{4194BB6D-B3BF-4D30-8B4A-B89D94BC0F21}" destId="{07D07306-F5AB-423E-85C0-201ABFB20786}" srcOrd="0" destOrd="0" presId="urn:microsoft.com/office/officeart/2016/7/layout/RepeatingBendingProcessNew"/>
    <dgm:cxn modelId="{DE5942AE-F13B-41C4-9E67-6035D8026E3F}" srcId="{B1B831B7-4DEE-46FF-8A38-F48C86F429C8}" destId="{CC64701E-2A9C-4244-9747-087AE40C902B}" srcOrd="2" destOrd="0" parTransId="{6A42067A-2677-4879-8637-924B0AF6AF55}" sibTransId="{E592BABC-D87B-4F81-9439-85C82B795BDB}"/>
    <dgm:cxn modelId="{F91D42C1-2ABA-4326-A47E-338F825863B7}" type="presOf" srcId="{85D90100-03B1-47C7-94B6-6780B4B1AC48}" destId="{B8A46CE5-6472-45BE-9222-87160243C08A}" srcOrd="0" destOrd="0" presId="urn:microsoft.com/office/officeart/2016/7/layout/RepeatingBendingProcessNew"/>
    <dgm:cxn modelId="{C240DFC2-E09E-4D9D-B51C-E42BEC5D7F22}" type="presOf" srcId="{B1B831B7-4DEE-46FF-8A38-F48C86F429C8}" destId="{C1884398-7914-471E-9E50-A3D9DD858412}" srcOrd="0" destOrd="0" presId="urn:microsoft.com/office/officeart/2016/7/layout/RepeatingBendingProcessNew"/>
    <dgm:cxn modelId="{C2DE1EC4-27E4-4429-95A1-8C91BC5A20D5}" type="presOf" srcId="{E592BABC-D87B-4F81-9439-85C82B795BDB}" destId="{17E2F858-B599-4ACE-8894-53B3D439CAAB}" srcOrd="1" destOrd="0" presId="urn:microsoft.com/office/officeart/2016/7/layout/RepeatingBendingProcessNew"/>
    <dgm:cxn modelId="{181562C4-BF95-4D70-8445-E9AFD1387AA8}" type="presOf" srcId="{5801FDAF-9180-4FB7-997D-D68F87BE1E8A}" destId="{CAA18FB7-E004-409A-AF9F-C78FC6E84570}" srcOrd="0" destOrd="0" presId="urn:microsoft.com/office/officeart/2016/7/layout/RepeatingBendingProcessNew"/>
    <dgm:cxn modelId="{CB062ED5-2131-45BB-B28A-6063BC907299}" type="presOf" srcId="{89C7C412-CD8D-4B0F-8831-5D7F6BEDC094}" destId="{F772B110-606A-4CE2-895F-9E1B0DC50964}" srcOrd="0" destOrd="0" presId="urn:microsoft.com/office/officeart/2016/7/layout/RepeatingBendingProcessNew"/>
    <dgm:cxn modelId="{CDB177EB-9C92-4863-8BC7-1097D126A7BE}" srcId="{B1B831B7-4DEE-46FF-8A38-F48C86F429C8}" destId="{6E5165FD-E026-4EB2-B5FD-581AF7917FA3}" srcOrd="5" destOrd="0" parTransId="{FDFCC560-72D0-4EE0-B067-8C6F603A477A}" sibTransId="{98C938B5-1267-45D8-B7A6-7AFAF01C474F}"/>
    <dgm:cxn modelId="{8775C5F4-5512-4B36-88D0-EC58E1A1C8CF}" type="presOf" srcId="{E592BABC-D87B-4F81-9439-85C82B795BDB}" destId="{D22B3E7B-025B-4CF4-A3F7-BA77DF6F01D2}" srcOrd="0" destOrd="0" presId="urn:microsoft.com/office/officeart/2016/7/layout/RepeatingBendingProcessNew"/>
    <dgm:cxn modelId="{08B3A8FD-AC34-417F-96F4-CCEF9583A47C}" type="presOf" srcId="{85D90100-03B1-47C7-94B6-6780B4B1AC48}" destId="{769EFF3A-E7E6-4D3F-821B-FB5A746F7D79}" srcOrd="1" destOrd="0" presId="urn:microsoft.com/office/officeart/2016/7/layout/RepeatingBendingProcessNew"/>
    <dgm:cxn modelId="{8924178D-AE54-4938-91D7-00C99598BCBA}" type="presParOf" srcId="{C1884398-7914-471E-9E50-A3D9DD858412}" destId="{E2B7C59D-B42E-473B-BF2E-B9E659A590D9}" srcOrd="0" destOrd="0" presId="urn:microsoft.com/office/officeart/2016/7/layout/RepeatingBendingProcessNew"/>
    <dgm:cxn modelId="{60D2FF3F-1094-45F7-89EE-E17FD2202358}" type="presParOf" srcId="{C1884398-7914-471E-9E50-A3D9DD858412}" destId="{B8A46CE5-6472-45BE-9222-87160243C08A}" srcOrd="1" destOrd="0" presId="urn:microsoft.com/office/officeart/2016/7/layout/RepeatingBendingProcessNew"/>
    <dgm:cxn modelId="{58F2858F-1863-40B1-82C4-803653ED2E39}" type="presParOf" srcId="{B8A46CE5-6472-45BE-9222-87160243C08A}" destId="{769EFF3A-E7E6-4D3F-821B-FB5A746F7D79}" srcOrd="0" destOrd="0" presId="urn:microsoft.com/office/officeart/2016/7/layout/RepeatingBendingProcessNew"/>
    <dgm:cxn modelId="{8B14111B-AF61-4EEA-BDB2-B9A76BC97817}" type="presParOf" srcId="{C1884398-7914-471E-9E50-A3D9DD858412}" destId="{AA9B05D4-00AA-4F3D-8D4E-BC552A0F1AF5}" srcOrd="2" destOrd="0" presId="urn:microsoft.com/office/officeart/2016/7/layout/RepeatingBendingProcessNew"/>
    <dgm:cxn modelId="{B4222092-651B-4C9E-86B7-3818FB68F8AE}" type="presParOf" srcId="{C1884398-7914-471E-9E50-A3D9DD858412}" destId="{40FB4AC9-36EC-4174-83E2-B51BAF137602}" srcOrd="3" destOrd="0" presId="urn:microsoft.com/office/officeart/2016/7/layout/RepeatingBendingProcessNew"/>
    <dgm:cxn modelId="{57DD8F9F-0494-41B7-96B9-4ABAC54E2399}" type="presParOf" srcId="{40FB4AC9-36EC-4174-83E2-B51BAF137602}" destId="{3E3BFF71-DEE3-443A-A2C8-1B2F6DBC8610}" srcOrd="0" destOrd="0" presId="urn:microsoft.com/office/officeart/2016/7/layout/RepeatingBendingProcessNew"/>
    <dgm:cxn modelId="{C6F02714-7558-4D32-9AC3-D016603F9AD2}" type="presParOf" srcId="{C1884398-7914-471E-9E50-A3D9DD858412}" destId="{6124C60C-9C02-4121-B7B8-2A6A2E196C3F}" srcOrd="4" destOrd="0" presId="urn:microsoft.com/office/officeart/2016/7/layout/RepeatingBendingProcessNew"/>
    <dgm:cxn modelId="{7914CDDB-FF3F-4C0F-BA43-F9A943CAE073}" type="presParOf" srcId="{C1884398-7914-471E-9E50-A3D9DD858412}" destId="{D22B3E7B-025B-4CF4-A3F7-BA77DF6F01D2}" srcOrd="5" destOrd="0" presId="urn:microsoft.com/office/officeart/2016/7/layout/RepeatingBendingProcessNew"/>
    <dgm:cxn modelId="{22293732-2003-4CDD-866D-A97112E45850}" type="presParOf" srcId="{D22B3E7B-025B-4CF4-A3F7-BA77DF6F01D2}" destId="{17E2F858-B599-4ACE-8894-53B3D439CAAB}" srcOrd="0" destOrd="0" presId="urn:microsoft.com/office/officeart/2016/7/layout/RepeatingBendingProcessNew"/>
    <dgm:cxn modelId="{AE49CFB6-5648-4550-85B2-ABC9DF743AA8}" type="presParOf" srcId="{C1884398-7914-471E-9E50-A3D9DD858412}" destId="{BF8AF26B-B61C-4C4C-A1DC-09CC5D33CF53}" srcOrd="6" destOrd="0" presId="urn:microsoft.com/office/officeart/2016/7/layout/RepeatingBendingProcessNew"/>
    <dgm:cxn modelId="{98491F89-4D2D-4968-9574-E9D919063DDF}" type="presParOf" srcId="{C1884398-7914-471E-9E50-A3D9DD858412}" destId="{07D07306-F5AB-423E-85C0-201ABFB20786}" srcOrd="7" destOrd="0" presId="urn:microsoft.com/office/officeart/2016/7/layout/RepeatingBendingProcessNew"/>
    <dgm:cxn modelId="{82128310-1135-4411-AD33-1A0A5DFC9FC9}" type="presParOf" srcId="{07D07306-F5AB-423E-85C0-201ABFB20786}" destId="{58CF34CB-6A86-45CF-AA29-04896CF71EEA}" srcOrd="0" destOrd="0" presId="urn:microsoft.com/office/officeart/2016/7/layout/RepeatingBendingProcessNew"/>
    <dgm:cxn modelId="{1B8FDCAD-4CE6-467C-B4EE-5AA598C71EF2}" type="presParOf" srcId="{C1884398-7914-471E-9E50-A3D9DD858412}" destId="{F772B110-606A-4CE2-895F-9E1B0DC50964}" srcOrd="8" destOrd="0" presId="urn:microsoft.com/office/officeart/2016/7/layout/RepeatingBendingProcessNew"/>
    <dgm:cxn modelId="{A99B968B-BFD7-4369-BB1E-8CB322566CF9}" type="presParOf" srcId="{C1884398-7914-471E-9E50-A3D9DD858412}" destId="{CAA18FB7-E004-409A-AF9F-C78FC6E84570}" srcOrd="9" destOrd="0" presId="urn:microsoft.com/office/officeart/2016/7/layout/RepeatingBendingProcessNew"/>
    <dgm:cxn modelId="{37D2F59E-B997-4959-B4AE-16CCDD6F7FF8}" type="presParOf" srcId="{CAA18FB7-E004-409A-AF9F-C78FC6E84570}" destId="{5F44090E-F5B8-4BDB-9B0F-D0D8053E2116}" srcOrd="0" destOrd="0" presId="urn:microsoft.com/office/officeart/2016/7/layout/RepeatingBendingProcessNew"/>
    <dgm:cxn modelId="{12D9DAB0-F86F-44CE-9777-035B41F75FDE}" type="presParOf" srcId="{C1884398-7914-471E-9E50-A3D9DD858412}" destId="{C070DB46-CA0B-461F-8995-30C3C5347D6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BD1201-D764-48E5-997F-071785DE60F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4D32653-4C33-4B0E-A130-EF2553B2EE45}">
      <dgm:prSet/>
      <dgm:spPr/>
      <dgm:t>
        <a:bodyPr/>
        <a:lstStyle/>
        <a:p>
          <a:r>
            <a:rPr lang="en-US" dirty="0"/>
            <a:t>Global base model(s) with key attributes, including discriminator field for type variance support</a:t>
          </a:r>
        </a:p>
      </dgm:t>
    </dgm:pt>
    <dgm:pt modelId="{41B83773-960F-403C-A617-309915317844}" type="parTrans" cxnId="{4E4ECAE1-1B4A-4FF9-AAFF-7F6231814CD5}">
      <dgm:prSet/>
      <dgm:spPr/>
      <dgm:t>
        <a:bodyPr/>
        <a:lstStyle/>
        <a:p>
          <a:endParaRPr lang="en-US"/>
        </a:p>
      </dgm:t>
    </dgm:pt>
    <dgm:pt modelId="{ED899220-DA17-46B7-A654-DEB5B6C5EB0E}" type="sibTrans" cxnId="{4E4ECAE1-1B4A-4FF9-AAFF-7F6231814CD5}">
      <dgm:prSet/>
      <dgm:spPr/>
      <dgm:t>
        <a:bodyPr/>
        <a:lstStyle/>
        <a:p>
          <a:endParaRPr lang="en-US"/>
        </a:p>
      </dgm:t>
    </dgm:pt>
    <dgm:pt modelId="{6792D574-AFD2-4A42-992C-28BD614DBC5B}">
      <dgm:prSet/>
      <dgm:spPr/>
      <dgm:t>
        <a:bodyPr/>
        <a:lstStyle/>
        <a:p>
          <a:r>
            <a:rPr lang="en-US" dirty="0"/>
            <a:t>Product-</a:t>
          </a:r>
          <a:r>
            <a:rPr lang="en-US" i="1" dirty="0"/>
            <a:t>segmented</a:t>
          </a:r>
          <a:r>
            <a:rPr lang="en-US" dirty="0"/>
            <a:t> models reference base model</a:t>
          </a:r>
        </a:p>
      </dgm:t>
    </dgm:pt>
    <dgm:pt modelId="{DD0BA3B7-745E-4228-B0E5-8F3F4F68D263}" type="parTrans" cxnId="{A30B5219-DF6A-46FA-90AC-51A107589C1F}">
      <dgm:prSet/>
      <dgm:spPr/>
      <dgm:t>
        <a:bodyPr/>
        <a:lstStyle/>
        <a:p>
          <a:endParaRPr lang="en-US"/>
        </a:p>
      </dgm:t>
    </dgm:pt>
    <dgm:pt modelId="{B95696A5-ED2A-473D-8291-8CAD9844CD05}" type="sibTrans" cxnId="{A30B5219-DF6A-46FA-90AC-51A107589C1F}">
      <dgm:prSet/>
      <dgm:spPr/>
      <dgm:t>
        <a:bodyPr/>
        <a:lstStyle/>
        <a:p>
          <a:endParaRPr lang="en-US"/>
        </a:p>
      </dgm:t>
    </dgm:pt>
    <dgm:pt modelId="{921731D6-8D69-4171-AD63-DDE33C3C7FD5}">
      <dgm:prSet/>
      <dgm:spPr/>
      <dgm:t>
        <a:bodyPr/>
        <a:lstStyle/>
        <a:p>
          <a:r>
            <a:rPr lang="en-US" dirty="0"/>
            <a:t>Specialty derivative models reference either</a:t>
          </a:r>
        </a:p>
      </dgm:t>
    </dgm:pt>
    <dgm:pt modelId="{FFE86935-2F2D-4ED6-9B02-9BF510E23ACD}" type="parTrans" cxnId="{F3E57CB7-535A-4718-99BC-133DF518ED8A}">
      <dgm:prSet/>
      <dgm:spPr/>
      <dgm:t>
        <a:bodyPr/>
        <a:lstStyle/>
        <a:p>
          <a:endParaRPr lang="en-US"/>
        </a:p>
      </dgm:t>
    </dgm:pt>
    <dgm:pt modelId="{0A5614E3-C330-47B9-A9F1-844BEF423CF2}" type="sibTrans" cxnId="{F3E57CB7-535A-4718-99BC-133DF518ED8A}">
      <dgm:prSet/>
      <dgm:spPr/>
      <dgm:t>
        <a:bodyPr/>
        <a:lstStyle/>
        <a:p>
          <a:endParaRPr lang="en-US"/>
        </a:p>
      </dgm:t>
    </dgm:pt>
    <dgm:pt modelId="{FCBD8FC8-63EA-441F-87AF-1C3CD0EE99A4}">
      <dgm:prSet/>
      <dgm:spPr/>
      <dgm:t>
        <a:bodyPr/>
        <a:lstStyle/>
        <a:p>
          <a:r>
            <a:rPr lang="en-US" dirty="0"/>
            <a:t>API versioning to vNext allows “graduating” model properties upward</a:t>
          </a:r>
        </a:p>
      </dgm:t>
    </dgm:pt>
    <dgm:pt modelId="{723466D1-0E74-480C-9D36-8114DA462987}" type="parTrans" cxnId="{7F930284-EEBB-4730-818C-7F96507879C5}">
      <dgm:prSet/>
      <dgm:spPr/>
      <dgm:t>
        <a:bodyPr/>
        <a:lstStyle/>
        <a:p>
          <a:endParaRPr lang="en-US"/>
        </a:p>
      </dgm:t>
    </dgm:pt>
    <dgm:pt modelId="{5673E03A-1160-4CAF-9A1A-E303D02838F1}" type="sibTrans" cxnId="{7F930284-EEBB-4730-818C-7F96507879C5}">
      <dgm:prSet/>
      <dgm:spPr/>
      <dgm:t>
        <a:bodyPr/>
        <a:lstStyle/>
        <a:p>
          <a:endParaRPr lang="en-US"/>
        </a:p>
      </dgm:t>
    </dgm:pt>
    <dgm:pt modelId="{B0CDC614-7D01-430E-AC73-2B7120B4F3FD}">
      <dgm:prSet/>
      <dgm:spPr/>
      <dgm:t>
        <a:bodyPr/>
        <a:lstStyle/>
        <a:p>
          <a:r>
            <a:rPr lang="en-US" dirty="0"/>
            <a:t>Methodology defines clear extension path, backwards, compatibility, and low friction refactoring</a:t>
          </a:r>
        </a:p>
      </dgm:t>
    </dgm:pt>
    <dgm:pt modelId="{8D65858D-B691-4293-8EB9-F5298CB45AD0}" type="parTrans" cxnId="{B9B1C0D7-79A4-4D2C-8E55-43EB8644392F}">
      <dgm:prSet/>
      <dgm:spPr/>
      <dgm:t>
        <a:bodyPr/>
        <a:lstStyle/>
        <a:p>
          <a:endParaRPr lang="en-US"/>
        </a:p>
      </dgm:t>
    </dgm:pt>
    <dgm:pt modelId="{95F455A7-613B-40FB-ADBF-CF67DBC8C67C}" type="sibTrans" cxnId="{B9B1C0D7-79A4-4D2C-8E55-43EB8644392F}">
      <dgm:prSet/>
      <dgm:spPr/>
      <dgm:t>
        <a:bodyPr/>
        <a:lstStyle/>
        <a:p>
          <a:endParaRPr lang="en-US"/>
        </a:p>
      </dgm:t>
    </dgm:pt>
    <dgm:pt modelId="{AD92DED0-11BA-4D87-9BC0-A1769AB013DA}">
      <dgm:prSet/>
      <dgm:spPr/>
      <dgm:t>
        <a:bodyPr/>
        <a:lstStyle/>
        <a:p>
          <a:r>
            <a:rPr lang="en-US" dirty="0"/>
            <a:t>Model data definition structures are </a:t>
          </a:r>
          <a:r>
            <a:rPr lang="en-US" b="1" i="1" dirty="0"/>
            <a:t>highly </a:t>
          </a:r>
          <a:r>
            <a:rPr lang="en-US" dirty="0"/>
            <a:t>curated</a:t>
          </a:r>
        </a:p>
      </dgm:t>
    </dgm:pt>
    <dgm:pt modelId="{CD0D2874-70BA-481C-8972-8590498BE9E4}" type="parTrans" cxnId="{961C7B7B-75E3-44CC-8AE0-64C554482ED3}">
      <dgm:prSet/>
      <dgm:spPr/>
      <dgm:t>
        <a:bodyPr/>
        <a:lstStyle/>
        <a:p>
          <a:endParaRPr lang="en-US"/>
        </a:p>
      </dgm:t>
    </dgm:pt>
    <dgm:pt modelId="{2B79CC49-F35B-4153-A411-82C645E05B72}" type="sibTrans" cxnId="{961C7B7B-75E3-44CC-8AE0-64C554482ED3}">
      <dgm:prSet/>
      <dgm:spPr/>
      <dgm:t>
        <a:bodyPr/>
        <a:lstStyle/>
        <a:p>
          <a:endParaRPr lang="en-US"/>
        </a:p>
      </dgm:t>
    </dgm:pt>
    <dgm:pt modelId="{A93854ED-BC6A-4B8A-B30C-788E2873F665}" type="pres">
      <dgm:prSet presAssocID="{0BBD1201-D764-48E5-997F-071785DE60FC}" presName="root" presStyleCnt="0">
        <dgm:presLayoutVars>
          <dgm:dir/>
          <dgm:resizeHandles val="exact"/>
        </dgm:presLayoutVars>
      </dgm:prSet>
      <dgm:spPr/>
    </dgm:pt>
    <dgm:pt modelId="{D01DF957-319A-4BBB-9CD6-A078FFCF0B65}" type="pres">
      <dgm:prSet presAssocID="{0BBD1201-D764-48E5-997F-071785DE60FC}" presName="container" presStyleCnt="0">
        <dgm:presLayoutVars>
          <dgm:dir/>
          <dgm:resizeHandles val="exact"/>
        </dgm:presLayoutVars>
      </dgm:prSet>
      <dgm:spPr/>
    </dgm:pt>
    <dgm:pt modelId="{29EBF94A-65AB-40C2-9D36-F0FA39FE5EE8}" type="pres">
      <dgm:prSet presAssocID="{54D32653-4C33-4B0E-A130-EF2553B2EE45}" presName="compNode" presStyleCnt="0"/>
      <dgm:spPr/>
    </dgm:pt>
    <dgm:pt modelId="{DD864FD5-A948-48D8-BC15-3D7F32A5120F}" type="pres">
      <dgm:prSet presAssocID="{54D32653-4C33-4B0E-A130-EF2553B2EE45}" presName="iconBgRect" presStyleLbl="bgShp" presStyleIdx="0" presStyleCnt="6"/>
      <dgm:spPr/>
    </dgm:pt>
    <dgm:pt modelId="{E2C67B15-4ABD-48EB-B3B3-07809E888828}" type="pres">
      <dgm:prSet presAssocID="{54D32653-4C33-4B0E-A130-EF2553B2EE4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4A77A3BD-7647-4D5F-9331-9293CA35C029}" type="pres">
      <dgm:prSet presAssocID="{54D32653-4C33-4B0E-A130-EF2553B2EE45}" presName="spaceRect" presStyleCnt="0"/>
      <dgm:spPr/>
    </dgm:pt>
    <dgm:pt modelId="{68450216-B120-4596-8E8A-F3A621E96185}" type="pres">
      <dgm:prSet presAssocID="{54D32653-4C33-4B0E-A130-EF2553B2EE45}" presName="textRect" presStyleLbl="revTx" presStyleIdx="0" presStyleCnt="6">
        <dgm:presLayoutVars>
          <dgm:chMax val="1"/>
          <dgm:chPref val="1"/>
        </dgm:presLayoutVars>
      </dgm:prSet>
      <dgm:spPr/>
    </dgm:pt>
    <dgm:pt modelId="{B91B821D-60D0-4025-9EAB-D5FB7F0AD4AE}" type="pres">
      <dgm:prSet presAssocID="{ED899220-DA17-46B7-A654-DEB5B6C5EB0E}" presName="sibTrans" presStyleLbl="sibTrans2D1" presStyleIdx="0" presStyleCnt="0"/>
      <dgm:spPr/>
    </dgm:pt>
    <dgm:pt modelId="{374568C4-1DB3-46EF-A931-9407E71BCB34}" type="pres">
      <dgm:prSet presAssocID="{6792D574-AFD2-4A42-992C-28BD614DBC5B}" presName="compNode" presStyleCnt="0"/>
      <dgm:spPr/>
    </dgm:pt>
    <dgm:pt modelId="{8AE0A6EC-ABC7-4F08-B78D-BB02CD4AEBC2}" type="pres">
      <dgm:prSet presAssocID="{6792D574-AFD2-4A42-992C-28BD614DBC5B}" presName="iconBgRect" presStyleLbl="bgShp" presStyleIdx="1" presStyleCnt="6"/>
      <dgm:spPr/>
    </dgm:pt>
    <dgm:pt modelId="{A7236772-4C44-4A6B-AE26-68938A277D54}" type="pres">
      <dgm:prSet presAssocID="{6792D574-AFD2-4A42-992C-28BD614DBC5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CD84E3AB-D364-4387-882A-13DF8B118166}" type="pres">
      <dgm:prSet presAssocID="{6792D574-AFD2-4A42-992C-28BD614DBC5B}" presName="spaceRect" presStyleCnt="0"/>
      <dgm:spPr/>
    </dgm:pt>
    <dgm:pt modelId="{F2F78BFC-9E13-4D5F-B771-0A947F478020}" type="pres">
      <dgm:prSet presAssocID="{6792D574-AFD2-4A42-992C-28BD614DBC5B}" presName="textRect" presStyleLbl="revTx" presStyleIdx="1" presStyleCnt="6">
        <dgm:presLayoutVars>
          <dgm:chMax val="1"/>
          <dgm:chPref val="1"/>
        </dgm:presLayoutVars>
      </dgm:prSet>
      <dgm:spPr/>
    </dgm:pt>
    <dgm:pt modelId="{1A90304A-C950-4C47-B590-287F3CE67271}" type="pres">
      <dgm:prSet presAssocID="{B95696A5-ED2A-473D-8291-8CAD9844CD05}" presName="sibTrans" presStyleLbl="sibTrans2D1" presStyleIdx="0" presStyleCnt="0"/>
      <dgm:spPr/>
    </dgm:pt>
    <dgm:pt modelId="{261689BC-383A-4A8F-9014-8F48670CB73E}" type="pres">
      <dgm:prSet presAssocID="{921731D6-8D69-4171-AD63-DDE33C3C7FD5}" presName="compNode" presStyleCnt="0"/>
      <dgm:spPr/>
    </dgm:pt>
    <dgm:pt modelId="{00C14023-312E-4C1A-8856-1467D3DEC7F8}" type="pres">
      <dgm:prSet presAssocID="{921731D6-8D69-4171-AD63-DDE33C3C7FD5}" presName="iconBgRect" presStyleLbl="bgShp" presStyleIdx="2" presStyleCnt="6"/>
      <dgm:spPr/>
    </dgm:pt>
    <dgm:pt modelId="{A17D9343-0D63-4B56-85DC-3A1FEDFE81D0}" type="pres">
      <dgm:prSet presAssocID="{921731D6-8D69-4171-AD63-DDE33C3C7FD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0762F3-F506-406F-832E-8F86045BE5F9}" type="pres">
      <dgm:prSet presAssocID="{921731D6-8D69-4171-AD63-DDE33C3C7FD5}" presName="spaceRect" presStyleCnt="0"/>
      <dgm:spPr/>
    </dgm:pt>
    <dgm:pt modelId="{CB304E85-55CD-491D-AE6B-21E1F49A808D}" type="pres">
      <dgm:prSet presAssocID="{921731D6-8D69-4171-AD63-DDE33C3C7FD5}" presName="textRect" presStyleLbl="revTx" presStyleIdx="2" presStyleCnt="6">
        <dgm:presLayoutVars>
          <dgm:chMax val="1"/>
          <dgm:chPref val="1"/>
        </dgm:presLayoutVars>
      </dgm:prSet>
      <dgm:spPr/>
    </dgm:pt>
    <dgm:pt modelId="{95DC8094-24A9-45FF-945E-6197EEB6F11A}" type="pres">
      <dgm:prSet presAssocID="{0A5614E3-C330-47B9-A9F1-844BEF423CF2}" presName="sibTrans" presStyleLbl="sibTrans2D1" presStyleIdx="0" presStyleCnt="0"/>
      <dgm:spPr/>
    </dgm:pt>
    <dgm:pt modelId="{F6DF1432-0ACA-4853-BD41-F5FBF007D948}" type="pres">
      <dgm:prSet presAssocID="{FCBD8FC8-63EA-441F-87AF-1C3CD0EE99A4}" presName="compNode" presStyleCnt="0"/>
      <dgm:spPr/>
    </dgm:pt>
    <dgm:pt modelId="{E6BCB8AA-7E3C-4522-B946-B95EAE3C4B03}" type="pres">
      <dgm:prSet presAssocID="{FCBD8FC8-63EA-441F-87AF-1C3CD0EE99A4}" presName="iconBgRect" presStyleLbl="bgShp" presStyleIdx="3" presStyleCnt="6"/>
      <dgm:spPr/>
    </dgm:pt>
    <dgm:pt modelId="{C9961C55-8895-427B-A816-8F03A723D72E}" type="pres">
      <dgm:prSet presAssocID="{FCBD8FC8-63EA-441F-87AF-1C3CD0EE99A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3DBD518D-FEBB-427B-988A-F1D55AB617F4}" type="pres">
      <dgm:prSet presAssocID="{FCBD8FC8-63EA-441F-87AF-1C3CD0EE99A4}" presName="spaceRect" presStyleCnt="0"/>
      <dgm:spPr/>
    </dgm:pt>
    <dgm:pt modelId="{2DF93941-F8BE-400F-A045-52D024C5060B}" type="pres">
      <dgm:prSet presAssocID="{FCBD8FC8-63EA-441F-87AF-1C3CD0EE99A4}" presName="textRect" presStyleLbl="revTx" presStyleIdx="3" presStyleCnt="6">
        <dgm:presLayoutVars>
          <dgm:chMax val="1"/>
          <dgm:chPref val="1"/>
        </dgm:presLayoutVars>
      </dgm:prSet>
      <dgm:spPr/>
    </dgm:pt>
    <dgm:pt modelId="{44D78FEC-AA97-4070-B652-B1F387D43048}" type="pres">
      <dgm:prSet presAssocID="{5673E03A-1160-4CAF-9A1A-E303D02838F1}" presName="sibTrans" presStyleLbl="sibTrans2D1" presStyleIdx="0" presStyleCnt="0"/>
      <dgm:spPr/>
    </dgm:pt>
    <dgm:pt modelId="{A6AC4FA8-1E45-42D4-808E-644848DCE1C2}" type="pres">
      <dgm:prSet presAssocID="{B0CDC614-7D01-430E-AC73-2B7120B4F3FD}" presName="compNode" presStyleCnt="0"/>
      <dgm:spPr/>
    </dgm:pt>
    <dgm:pt modelId="{0369C946-7B20-425C-87A7-6332A83E4655}" type="pres">
      <dgm:prSet presAssocID="{B0CDC614-7D01-430E-AC73-2B7120B4F3FD}" presName="iconBgRect" presStyleLbl="bgShp" presStyleIdx="4" presStyleCnt="6"/>
      <dgm:spPr/>
    </dgm:pt>
    <dgm:pt modelId="{E3AD2AA7-2544-4E1E-961D-B971C8A4ABDB}" type="pres">
      <dgm:prSet presAssocID="{B0CDC614-7D01-430E-AC73-2B7120B4F3F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8B9058F7-EDC3-4E32-9A26-8F970B12EA03}" type="pres">
      <dgm:prSet presAssocID="{B0CDC614-7D01-430E-AC73-2B7120B4F3FD}" presName="spaceRect" presStyleCnt="0"/>
      <dgm:spPr/>
    </dgm:pt>
    <dgm:pt modelId="{B6164BB9-8626-41FF-8E84-D01B598D68E5}" type="pres">
      <dgm:prSet presAssocID="{B0CDC614-7D01-430E-AC73-2B7120B4F3FD}" presName="textRect" presStyleLbl="revTx" presStyleIdx="4" presStyleCnt="6">
        <dgm:presLayoutVars>
          <dgm:chMax val="1"/>
          <dgm:chPref val="1"/>
        </dgm:presLayoutVars>
      </dgm:prSet>
      <dgm:spPr/>
    </dgm:pt>
    <dgm:pt modelId="{6AF0D075-0C2A-4025-B538-E29845B26159}" type="pres">
      <dgm:prSet presAssocID="{95F455A7-613B-40FB-ADBF-CF67DBC8C67C}" presName="sibTrans" presStyleLbl="sibTrans2D1" presStyleIdx="0" presStyleCnt="0"/>
      <dgm:spPr/>
    </dgm:pt>
    <dgm:pt modelId="{1EFF2094-D48A-417D-8EFD-9E972EC05A82}" type="pres">
      <dgm:prSet presAssocID="{AD92DED0-11BA-4D87-9BC0-A1769AB013DA}" presName="compNode" presStyleCnt="0"/>
      <dgm:spPr/>
    </dgm:pt>
    <dgm:pt modelId="{4116BFA1-E04A-44DA-BCC7-331F292EC032}" type="pres">
      <dgm:prSet presAssocID="{AD92DED0-11BA-4D87-9BC0-A1769AB013DA}" presName="iconBgRect" presStyleLbl="bgShp" presStyleIdx="5" presStyleCnt="6"/>
      <dgm:spPr/>
    </dgm:pt>
    <dgm:pt modelId="{AA8A1768-5B0A-4CD5-AA9C-AE9BAC85BAD5}" type="pres">
      <dgm:prSet presAssocID="{AD92DED0-11BA-4D87-9BC0-A1769AB013D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F245053-F797-49D9-BB97-A7B37B695642}" type="pres">
      <dgm:prSet presAssocID="{AD92DED0-11BA-4D87-9BC0-A1769AB013DA}" presName="spaceRect" presStyleCnt="0"/>
      <dgm:spPr/>
    </dgm:pt>
    <dgm:pt modelId="{9255A1B8-C429-4C4F-8705-A6BB64A0AACB}" type="pres">
      <dgm:prSet presAssocID="{AD92DED0-11BA-4D87-9BC0-A1769AB013D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7BF9501-BD2E-4D40-9BF5-14C8895FA7A1}" type="presOf" srcId="{5673E03A-1160-4CAF-9A1A-E303D02838F1}" destId="{44D78FEC-AA97-4070-B652-B1F387D43048}" srcOrd="0" destOrd="0" presId="urn:microsoft.com/office/officeart/2018/2/layout/IconCircleList"/>
    <dgm:cxn modelId="{BB4AD907-429B-451F-A6F5-AA7B0B31093A}" type="presOf" srcId="{ED899220-DA17-46B7-A654-DEB5B6C5EB0E}" destId="{B91B821D-60D0-4025-9EAB-D5FB7F0AD4AE}" srcOrd="0" destOrd="0" presId="urn:microsoft.com/office/officeart/2018/2/layout/IconCircleList"/>
    <dgm:cxn modelId="{DC9C4214-961A-45AD-B41A-B5B283C82DE7}" type="presOf" srcId="{AD92DED0-11BA-4D87-9BC0-A1769AB013DA}" destId="{9255A1B8-C429-4C4F-8705-A6BB64A0AACB}" srcOrd="0" destOrd="0" presId="urn:microsoft.com/office/officeart/2018/2/layout/IconCircleList"/>
    <dgm:cxn modelId="{A30B5219-DF6A-46FA-90AC-51A107589C1F}" srcId="{0BBD1201-D764-48E5-997F-071785DE60FC}" destId="{6792D574-AFD2-4A42-992C-28BD614DBC5B}" srcOrd="1" destOrd="0" parTransId="{DD0BA3B7-745E-4228-B0E5-8F3F4F68D263}" sibTransId="{B95696A5-ED2A-473D-8291-8CAD9844CD05}"/>
    <dgm:cxn modelId="{BBF7EE75-EA77-4DE3-9737-67A8AA8EF629}" type="presOf" srcId="{0BBD1201-D764-48E5-997F-071785DE60FC}" destId="{A93854ED-BC6A-4B8A-B30C-788E2873F665}" srcOrd="0" destOrd="0" presId="urn:microsoft.com/office/officeart/2018/2/layout/IconCircleList"/>
    <dgm:cxn modelId="{961C7B7B-75E3-44CC-8AE0-64C554482ED3}" srcId="{0BBD1201-D764-48E5-997F-071785DE60FC}" destId="{AD92DED0-11BA-4D87-9BC0-A1769AB013DA}" srcOrd="5" destOrd="0" parTransId="{CD0D2874-70BA-481C-8972-8590498BE9E4}" sibTransId="{2B79CC49-F35B-4153-A411-82C645E05B72}"/>
    <dgm:cxn modelId="{7F930284-EEBB-4730-818C-7F96507879C5}" srcId="{0BBD1201-D764-48E5-997F-071785DE60FC}" destId="{FCBD8FC8-63EA-441F-87AF-1C3CD0EE99A4}" srcOrd="3" destOrd="0" parTransId="{723466D1-0E74-480C-9D36-8114DA462987}" sibTransId="{5673E03A-1160-4CAF-9A1A-E303D02838F1}"/>
    <dgm:cxn modelId="{4F656A96-E657-48E1-89E6-B692A0647A64}" type="presOf" srcId="{B0CDC614-7D01-430E-AC73-2B7120B4F3FD}" destId="{B6164BB9-8626-41FF-8E84-D01B598D68E5}" srcOrd="0" destOrd="0" presId="urn:microsoft.com/office/officeart/2018/2/layout/IconCircleList"/>
    <dgm:cxn modelId="{917DCB98-B402-49F7-89B2-2717132E7812}" type="presOf" srcId="{0A5614E3-C330-47B9-A9F1-844BEF423CF2}" destId="{95DC8094-24A9-45FF-945E-6197EEB6F11A}" srcOrd="0" destOrd="0" presId="urn:microsoft.com/office/officeart/2018/2/layout/IconCircleList"/>
    <dgm:cxn modelId="{C8A4D398-C466-4974-ADEF-A0149D021DCD}" type="presOf" srcId="{6792D574-AFD2-4A42-992C-28BD614DBC5B}" destId="{F2F78BFC-9E13-4D5F-B771-0A947F478020}" srcOrd="0" destOrd="0" presId="urn:microsoft.com/office/officeart/2018/2/layout/IconCircleList"/>
    <dgm:cxn modelId="{2F5C729B-72BA-4176-826F-F3A423883E6D}" type="presOf" srcId="{54D32653-4C33-4B0E-A130-EF2553B2EE45}" destId="{68450216-B120-4596-8E8A-F3A621E96185}" srcOrd="0" destOrd="0" presId="urn:microsoft.com/office/officeart/2018/2/layout/IconCircleList"/>
    <dgm:cxn modelId="{F3E57CB7-535A-4718-99BC-133DF518ED8A}" srcId="{0BBD1201-D764-48E5-997F-071785DE60FC}" destId="{921731D6-8D69-4171-AD63-DDE33C3C7FD5}" srcOrd="2" destOrd="0" parTransId="{FFE86935-2F2D-4ED6-9B02-9BF510E23ACD}" sibTransId="{0A5614E3-C330-47B9-A9F1-844BEF423CF2}"/>
    <dgm:cxn modelId="{17FE24BD-4126-4F90-A7A3-1CDD3B051E44}" type="presOf" srcId="{95F455A7-613B-40FB-ADBF-CF67DBC8C67C}" destId="{6AF0D075-0C2A-4025-B538-E29845B26159}" srcOrd="0" destOrd="0" presId="urn:microsoft.com/office/officeart/2018/2/layout/IconCircleList"/>
    <dgm:cxn modelId="{299203D2-0917-4325-B8EE-194D67652AFB}" type="presOf" srcId="{FCBD8FC8-63EA-441F-87AF-1C3CD0EE99A4}" destId="{2DF93941-F8BE-400F-A045-52D024C5060B}" srcOrd="0" destOrd="0" presId="urn:microsoft.com/office/officeart/2018/2/layout/IconCircleList"/>
    <dgm:cxn modelId="{B9B1C0D7-79A4-4D2C-8E55-43EB8644392F}" srcId="{0BBD1201-D764-48E5-997F-071785DE60FC}" destId="{B0CDC614-7D01-430E-AC73-2B7120B4F3FD}" srcOrd="4" destOrd="0" parTransId="{8D65858D-B691-4293-8EB9-F5298CB45AD0}" sibTransId="{95F455A7-613B-40FB-ADBF-CF67DBC8C67C}"/>
    <dgm:cxn modelId="{4E4ECAE1-1B4A-4FF9-AAFF-7F6231814CD5}" srcId="{0BBD1201-D764-48E5-997F-071785DE60FC}" destId="{54D32653-4C33-4B0E-A130-EF2553B2EE45}" srcOrd="0" destOrd="0" parTransId="{41B83773-960F-403C-A617-309915317844}" sibTransId="{ED899220-DA17-46B7-A654-DEB5B6C5EB0E}"/>
    <dgm:cxn modelId="{D4BCBAEE-5A15-41AB-91AC-73CF4DC0DC32}" type="presOf" srcId="{921731D6-8D69-4171-AD63-DDE33C3C7FD5}" destId="{CB304E85-55CD-491D-AE6B-21E1F49A808D}" srcOrd="0" destOrd="0" presId="urn:microsoft.com/office/officeart/2018/2/layout/IconCircleList"/>
    <dgm:cxn modelId="{39D6F9F2-20FA-4545-9691-2C1F70ECE0BF}" type="presOf" srcId="{B95696A5-ED2A-473D-8291-8CAD9844CD05}" destId="{1A90304A-C950-4C47-B590-287F3CE67271}" srcOrd="0" destOrd="0" presId="urn:microsoft.com/office/officeart/2018/2/layout/IconCircleList"/>
    <dgm:cxn modelId="{2E09CC0D-FAEF-4059-B144-DB4C74256F6C}" type="presParOf" srcId="{A93854ED-BC6A-4B8A-B30C-788E2873F665}" destId="{D01DF957-319A-4BBB-9CD6-A078FFCF0B65}" srcOrd="0" destOrd="0" presId="urn:microsoft.com/office/officeart/2018/2/layout/IconCircleList"/>
    <dgm:cxn modelId="{97F7E856-3F17-4B40-B94D-2460FF7B48C9}" type="presParOf" srcId="{D01DF957-319A-4BBB-9CD6-A078FFCF0B65}" destId="{29EBF94A-65AB-40C2-9D36-F0FA39FE5EE8}" srcOrd="0" destOrd="0" presId="urn:microsoft.com/office/officeart/2018/2/layout/IconCircleList"/>
    <dgm:cxn modelId="{FBF96EA1-5950-4196-80D6-D8D6A8CA20CB}" type="presParOf" srcId="{29EBF94A-65AB-40C2-9D36-F0FA39FE5EE8}" destId="{DD864FD5-A948-48D8-BC15-3D7F32A5120F}" srcOrd="0" destOrd="0" presId="urn:microsoft.com/office/officeart/2018/2/layout/IconCircleList"/>
    <dgm:cxn modelId="{372BDA07-BC42-466F-90EC-4CC3B1238045}" type="presParOf" srcId="{29EBF94A-65AB-40C2-9D36-F0FA39FE5EE8}" destId="{E2C67B15-4ABD-48EB-B3B3-07809E888828}" srcOrd="1" destOrd="0" presId="urn:microsoft.com/office/officeart/2018/2/layout/IconCircleList"/>
    <dgm:cxn modelId="{5B276919-DE85-411F-8C91-B2056280DB1F}" type="presParOf" srcId="{29EBF94A-65AB-40C2-9D36-F0FA39FE5EE8}" destId="{4A77A3BD-7647-4D5F-9331-9293CA35C029}" srcOrd="2" destOrd="0" presId="urn:microsoft.com/office/officeart/2018/2/layout/IconCircleList"/>
    <dgm:cxn modelId="{FC2772C1-F39D-4881-9A65-CD96BD6DD76B}" type="presParOf" srcId="{29EBF94A-65AB-40C2-9D36-F0FA39FE5EE8}" destId="{68450216-B120-4596-8E8A-F3A621E96185}" srcOrd="3" destOrd="0" presId="urn:microsoft.com/office/officeart/2018/2/layout/IconCircleList"/>
    <dgm:cxn modelId="{5FCC939D-CB7D-4645-9D24-BE4212B7A842}" type="presParOf" srcId="{D01DF957-319A-4BBB-9CD6-A078FFCF0B65}" destId="{B91B821D-60D0-4025-9EAB-D5FB7F0AD4AE}" srcOrd="1" destOrd="0" presId="urn:microsoft.com/office/officeart/2018/2/layout/IconCircleList"/>
    <dgm:cxn modelId="{948DB8EF-99EF-4589-B070-F9FC4289DE3B}" type="presParOf" srcId="{D01DF957-319A-4BBB-9CD6-A078FFCF0B65}" destId="{374568C4-1DB3-46EF-A931-9407E71BCB34}" srcOrd="2" destOrd="0" presId="urn:microsoft.com/office/officeart/2018/2/layout/IconCircleList"/>
    <dgm:cxn modelId="{E711ECD2-D827-423A-B735-54260829055B}" type="presParOf" srcId="{374568C4-1DB3-46EF-A931-9407E71BCB34}" destId="{8AE0A6EC-ABC7-4F08-B78D-BB02CD4AEBC2}" srcOrd="0" destOrd="0" presId="urn:microsoft.com/office/officeart/2018/2/layout/IconCircleList"/>
    <dgm:cxn modelId="{7E5CA096-569A-4126-B468-6B70A5B1561D}" type="presParOf" srcId="{374568C4-1DB3-46EF-A931-9407E71BCB34}" destId="{A7236772-4C44-4A6B-AE26-68938A277D54}" srcOrd="1" destOrd="0" presId="urn:microsoft.com/office/officeart/2018/2/layout/IconCircleList"/>
    <dgm:cxn modelId="{39EF36AC-39C9-4C86-A95A-AA26DAE0420D}" type="presParOf" srcId="{374568C4-1DB3-46EF-A931-9407E71BCB34}" destId="{CD84E3AB-D364-4387-882A-13DF8B118166}" srcOrd="2" destOrd="0" presId="urn:microsoft.com/office/officeart/2018/2/layout/IconCircleList"/>
    <dgm:cxn modelId="{89C34786-DAEF-48D3-A0EF-2553DA276965}" type="presParOf" srcId="{374568C4-1DB3-46EF-A931-9407E71BCB34}" destId="{F2F78BFC-9E13-4D5F-B771-0A947F478020}" srcOrd="3" destOrd="0" presId="urn:microsoft.com/office/officeart/2018/2/layout/IconCircleList"/>
    <dgm:cxn modelId="{EB167B21-B2E4-497B-9409-0FBC0D646ACB}" type="presParOf" srcId="{D01DF957-319A-4BBB-9CD6-A078FFCF0B65}" destId="{1A90304A-C950-4C47-B590-287F3CE67271}" srcOrd="3" destOrd="0" presId="urn:microsoft.com/office/officeart/2018/2/layout/IconCircleList"/>
    <dgm:cxn modelId="{1F03C61F-87C7-47CA-BA8C-2CCD9758D857}" type="presParOf" srcId="{D01DF957-319A-4BBB-9CD6-A078FFCF0B65}" destId="{261689BC-383A-4A8F-9014-8F48670CB73E}" srcOrd="4" destOrd="0" presId="urn:microsoft.com/office/officeart/2018/2/layout/IconCircleList"/>
    <dgm:cxn modelId="{6C3DF4C1-A9D0-46A2-8D20-E9B837DDE6E8}" type="presParOf" srcId="{261689BC-383A-4A8F-9014-8F48670CB73E}" destId="{00C14023-312E-4C1A-8856-1467D3DEC7F8}" srcOrd="0" destOrd="0" presId="urn:microsoft.com/office/officeart/2018/2/layout/IconCircleList"/>
    <dgm:cxn modelId="{9487931E-B6DD-42DA-B1BC-2AFF463FE605}" type="presParOf" srcId="{261689BC-383A-4A8F-9014-8F48670CB73E}" destId="{A17D9343-0D63-4B56-85DC-3A1FEDFE81D0}" srcOrd="1" destOrd="0" presId="urn:microsoft.com/office/officeart/2018/2/layout/IconCircleList"/>
    <dgm:cxn modelId="{FC9CC680-69DD-4096-973A-618C52882835}" type="presParOf" srcId="{261689BC-383A-4A8F-9014-8F48670CB73E}" destId="{250762F3-F506-406F-832E-8F86045BE5F9}" srcOrd="2" destOrd="0" presId="urn:microsoft.com/office/officeart/2018/2/layout/IconCircleList"/>
    <dgm:cxn modelId="{EE158EDD-26D1-426F-BDEE-8BC551E66022}" type="presParOf" srcId="{261689BC-383A-4A8F-9014-8F48670CB73E}" destId="{CB304E85-55CD-491D-AE6B-21E1F49A808D}" srcOrd="3" destOrd="0" presId="urn:microsoft.com/office/officeart/2018/2/layout/IconCircleList"/>
    <dgm:cxn modelId="{74836509-A598-4CC1-A3F6-42505A0DA393}" type="presParOf" srcId="{D01DF957-319A-4BBB-9CD6-A078FFCF0B65}" destId="{95DC8094-24A9-45FF-945E-6197EEB6F11A}" srcOrd="5" destOrd="0" presId="urn:microsoft.com/office/officeart/2018/2/layout/IconCircleList"/>
    <dgm:cxn modelId="{EA8B6CA3-F5EA-429B-87B6-CCB8970495C7}" type="presParOf" srcId="{D01DF957-319A-4BBB-9CD6-A078FFCF0B65}" destId="{F6DF1432-0ACA-4853-BD41-F5FBF007D948}" srcOrd="6" destOrd="0" presId="urn:microsoft.com/office/officeart/2018/2/layout/IconCircleList"/>
    <dgm:cxn modelId="{F0A6CF9A-33A2-44A2-AC04-979A400BEB43}" type="presParOf" srcId="{F6DF1432-0ACA-4853-BD41-F5FBF007D948}" destId="{E6BCB8AA-7E3C-4522-B946-B95EAE3C4B03}" srcOrd="0" destOrd="0" presId="urn:microsoft.com/office/officeart/2018/2/layout/IconCircleList"/>
    <dgm:cxn modelId="{FDAD32B9-FBA3-44B4-8786-2A3EDB4A642F}" type="presParOf" srcId="{F6DF1432-0ACA-4853-BD41-F5FBF007D948}" destId="{C9961C55-8895-427B-A816-8F03A723D72E}" srcOrd="1" destOrd="0" presId="urn:microsoft.com/office/officeart/2018/2/layout/IconCircleList"/>
    <dgm:cxn modelId="{A4AE5C12-068B-4409-B8DF-9FF1F7FD6470}" type="presParOf" srcId="{F6DF1432-0ACA-4853-BD41-F5FBF007D948}" destId="{3DBD518D-FEBB-427B-988A-F1D55AB617F4}" srcOrd="2" destOrd="0" presId="urn:microsoft.com/office/officeart/2018/2/layout/IconCircleList"/>
    <dgm:cxn modelId="{DA13CA97-30C7-4444-90BE-8C73E27C10B3}" type="presParOf" srcId="{F6DF1432-0ACA-4853-BD41-F5FBF007D948}" destId="{2DF93941-F8BE-400F-A045-52D024C5060B}" srcOrd="3" destOrd="0" presId="urn:microsoft.com/office/officeart/2018/2/layout/IconCircleList"/>
    <dgm:cxn modelId="{17A87691-9AC3-4CD6-B837-0B37038E4F8F}" type="presParOf" srcId="{D01DF957-319A-4BBB-9CD6-A078FFCF0B65}" destId="{44D78FEC-AA97-4070-B652-B1F387D43048}" srcOrd="7" destOrd="0" presId="urn:microsoft.com/office/officeart/2018/2/layout/IconCircleList"/>
    <dgm:cxn modelId="{98E6A04B-4058-4F6B-B40D-3C69CC63B2EF}" type="presParOf" srcId="{D01DF957-319A-4BBB-9CD6-A078FFCF0B65}" destId="{A6AC4FA8-1E45-42D4-808E-644848DCE1C2}" srcOrd="8" destOrd="0" presId="urn:microsoft.com/office/officeart/2018/2/layout/IconCircleList"/>
    <dgm:cxn modelId="{771A2F3F-F569-46BC-A640-8C3281EAFF82}" type="presParOf" srcId="{A6AC4FA8-1E45-42D4-808E-644848DCE1C2}" destId="{0369C946-7B20-425C-87A7-6332A83E4655}" srcOrd="0" destOrd="0" presId="urn:microsoft.com/office/officeart/2018/2/layout/IconCircleList"/>
    <dgm:cxn modelId="{CCC8961C-EEBD-436B-AA08-A16D943C1078}" type="presParOf" srcId="{A6AC4FA8-1E45-42D4-808E-644848DCE1C2}" destId="{E3AD2AA7-2544-4E1E-961D-B971C8A4ABDB}" srcOrd="1" destOrd="0" presId="urn:microsoft.com/office/officeart/2018/2/layout/IconCircleList"/>
    <dgm:cxn modelId="{11E0756A-67D9-4EB4-8686-FEDEB318CF18}" type="presParOf" srcId="{A6AC4FA8-1E45-42D4-808E-644848DCE1C2}" destId="{8B9058F7-EDC3-4E32-9A26-8F970B12EA03}" srcOrd="2" destOrd="0" presId="urn:microsoft.com/office/officeart/2018/2/layout/IconCircleList"/>
    <dgm:cxn modelId="{F64A2228-5ECF-410E-B780-0C7E0B15D02A}" type="presParOf" srcId="{A6AC4FA8-1E45-42D4-808E-644848DCE1C2}" destId="{B6164BB9-8626-41FF-8E84-D01B598D68E5}" srcOrd="3" destOrd="0" presId="urn:microsoft.com/office/officeart/2018/2/layout/IconCircleList"/>
    <dgm:cxn modelId="{8B5679E0-2F48-4911-A07F-59DFAE30D8E3}" type="presParOf" srcId="{D01DF957-319A-4BBB-9CD6-A078FFCF0B65}" destId="{6AF0D075-0C2A-4025-B538-E29845B26159}" srcOrd="9" destOrd="0" presId="urn:microsoft.com/office/officeart/2018/2/layout/IconCircleList"/>
    <dgm:cxn modelId="{0C397032-9E0D-4D53-A281-699E4A5D0743}" type="presParOf" srcId="{D01DF957-319A-4BBB-9CD6-A078FFCF0B65}" destId="{1EFF2094-D48A-417D-8EFD-9E972EC05A82}" srcOrd="10" destOrd="0" presId="urn:microsoft.com/office/officeart/2018/2/layout/IconCircleList"/>
    <dgm:cxn modelId="{D092A985-4E37-4E93-8C45-A9BDD0F929DD}" type="presParOf" srcId="{1EFF2094-D48A-417D-8EFD-9E972EC05A82}" destId="{4116BFA1-E04A-44DA-BCC7-331F292EC032}" srcOrd="0" destOrd="0" presId="urn:microsoft.com/office/officeart/2018/2/layout/IconCircleList"/>
    <dgm:cxn modelId="{B400C074-D14B-4BE1-B958-59A1458E5A3F}" type="presParOf" srcId="{1EFF2094-D48A-417D-8EFD-9E972EC05A82}" destId="{AA8A1768-5B0A-4CD5-AA9C-AE9BAC85BAD5}" srcOrd="1" destOrd="0" presId="urn:microsoft.com/office/officeart/2018/2/layout/IconCircleList"/>
    <dgm:cxn modelId="{480CE211-E6AA-4075-82A0-E83A48EDAE36}" type="presParOf" srcId="{1EFF2094-D48A-417D-8EFD-9E972EC05A82}" destId="{DF245053-F797-49D9-BB97-A7B37B695642}" srcOrd="2" destOrd="0" presId="urn:microsoft.com/office/officeart/2018/2/layout/IconCircleList"/>
    <dgm:cxn modelId="{F8D7D6CE-0C5B-4E74-8C52-C9C5243D2F32}" type="presParOf" srcId="{1EFF2094-D48A-417D-8EFD-9E972EC05A82}" destId="{9255A1B8-C429-4C4F-8705-A6BB64A0AAC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F93583-06BB-46FF-AC3F-011CD9A9EB7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C1B577E-0726-4748-BDBD-C3E16ECFD24C}">
      <dgm:prSet/>
      <dgm:spPr/>
      <dgm:t>
        <a:bodyPr/>
        <a:lstStyle/>
        <a:p>
          <a:r>
            <a:rPr lang="en-US" dirty="0"/>
            <a:t>High-Impact scenarios define a code coverage metric as compared to a static functional requirement</a:t>
          </a:r>
        </a:p>
      </dgm:t>
    </dgm:pt>
    <dgm:pt modelId="{2B63B9D5-BA0B-4139-83B3-4A75DB7D0761}" type="parTrans" cxnId="{298E3CA4-E64A-4DEE-B89E-9EDBA2CCA5D2}">
      <dgm:prSet/>
      <dgm:spPr/>
      <dgm:t>
        <a:bodyPr/>
        <a:lstStyle/>
        <a:p>
          <a:endParaRPr lang="en-US"/>
        </a:p>
      </dgm:t>
    </dgm:pt>
    <dgm:pt modelId="{AAC866F7-CE0E-49F5-9622-22442B7BD815}" type="sibTrans" cxnId="{298E3CA4-E64A-4DEE-B89E-9EDBA2CCA5D2}">
      <dgm:prSet/>
      <dgm:spPr/>
      <dgm:t>
        <a:bodyPr/>
        <a:lstStyle/>
        <a:p>
          <a:endParaRPr lang="en-US"/>
        </a:p>
      </dgm:t>
    </dgm:pt>
    <dgm:pt modelId="{560B41D9-E4B6-483B-9DB1-0A49440E745E}">
      <dgm:prSet/>
      <dgm:spPr/>
      <dgm:t>
        <a:bodyPr/>
        <a:lstStyle/>
        <a:p>
          <a:r>
            <a:rPr lang="en-US" dirty="0"/>
            <a:t>“Pinnacle” entities/data structures are identified within the high-impact scenarios</a:t>
          </a:r>
        </a:p>
      </dgm:t>
    </dgm:pt>
    <dgm:pt modelId="{3537DD42-F2D9-4466-B714-6B4983327704}" type="parTrans" cxnId="{585FE80B-EA18-4CA8-BE27-897109CCFE32}">
      <dgm:prSet/>
      <dgm:spPr/>
      <dgm:t>
        <a:bodyPr/>
        <a:lstStyle/>
        <a:p>
          <a:endParaRPr lang="en-US"/>
        </a:p>
      </dgm:t>
    </dgm:pt>
    <dgm:pt modelId="{2F1FA364-359F-4265-B6AA-3AF95430593E}" type="sibTrans" cxnId="{585FE80B-EA18-4CA8-BE27-897109CCFE32}">
      <dgm:prSet/>
      <dgm:spPr/>
      <dgm:t>
        <a:bodyPr/>
        <a:lstStyle/>
        <a:p>
          <a:endParaRPr lang="en-US"/>
        </a:p>
      </dgm:t>
    </dgm:pt>
    <dgm:pt modelId="{EC899C74-DB4C-4D76-922E-57E9549FD94D}">
      <dgm:prSet/>
      <dgm:spPr/>
      <dgm:t>
        <a:bodyPr/>
        <a:lstStyle/>
        <a:p>
          <a:r>
            <a:rPr lang="en-US" dirty="0"/>
            <a:t>(Non-Recursive) Relational/Graph/Hierarchical dependencies are mapped up/out to 5 degrees</a:t>
          </a:r>
        </a:p>
      </dgm:t>
    </dgm:pt>
    <dgm:pt modelId="{4858B7C5-39AB-46A0-8EB7-2C35FEA74B18}" type="parTrans" cxnId="{4ED896F3-A7E1-4CA0-9D18-F07A934BC362}">
      <dgm:prSet/>
      <dgm:spPr/>
      <dgm:t>
        <a:bodyPr/>
        <a:lstStyle/>
        <a:p>
          <a:endParaRPr lang="en-US"/>
        </a:p>
      </dgm:t>
    </dgm:pt>
    <dgm:pt modelId="{9CA8845C-44B5-4D29-9AA1-24EEF08CE7AF}" type="sibTrans" cxnId="{4ED896F3-A7E1-4CA0-9D18-F07A934BC362}">
      <dgm:prSet/>
      <dgm:spPr/>
      <dgm:t>
        <a:bodyPr/>
        <a:lstStyle/>
        <a:p>
          <a:endParaRPr lang="en-US"/>
        </a:p>
      </dgm:t>
    </dgm:pt>
    <dgm:pt modelId="{DE072E99-E53B-44D6-B9D6-F213799B2C6B}">
      <dgm:prSet/>
      <dgm:spPr/>
      <dgm:t>
        <a:bodyPr/>
        <a:lstStyle/>
        <a:p>
          <a:r>
            <a:rPr lang="en-US" dirty="0"/>
            <a:t>Non-Direct child pinnacle objects in that graph are eliminated, and are used in a dedicated API path</a:t>
          </a:r>
        </a:p>
      </dgm:t>
    </dgm:pt>
    <dgm:pt modelId="{FB58F017-9642-4A5E-91DC-0181F75EC574}" type="parTrans" cxnId="{2D70CF3F-02DF-455F-A9BC-87D996F4B112}">
      <dgm:prSet/>
      <dgm:spPr/>
      <dgm:t>
        <a:bodyPr/>
        <a:lstStyle/>
        <a:p>
          <a:endParaRPr lang="en-US"/>
        </a:p>
      </dgm:t>
    </dgm:pt>
    <dgm:pt modelId="{4B4E7752-1316-46F5-A10A-7B3ACBABE3C5}" type="sibTrans" cxnId="{2D70CF3F-02DF-455F-A9BC-87D996F4B112}">
      <dgm:prSet/>
      <dgm:spPr/>
      <dgm:t>
        <a:bodyPr/>
        <a:lstStyle/>
        <a:p>
          <a:endParaRPr lang="en-US"/>
        </a:p>
      </dgm:t>
    </dgm:pt>
    <dgm:pt modelId="{E7D0CF15-DF8D-4750-953F-986F5B0174B9}">
      <dgm:prSet/>
      <dgm:spPr/>
      <dgm:t>
        <a:bodyPr/>
        <a:lstStyle/>
        <a:p>
          <a:r>
            <a:rPr lang="en-US" dirty="0"/>
            <a:t>Create|Update routines for post|put|patch are constrained to the least-depth, required properties</a:t>
          </a:r>
        </a:p>
      </dgm:t>
    </dgm:pt>
    <dgm:pt modelId="{E070B287-3FD5-4D74-A733-99C1B2AA371B}" type="parTrans" cxnId="{14CB326B-2D61-4F4A-A607-EDF664FD0343}">
      <dgm:prSet/>
      <dgm:spPr/>
      <dgm:t>
        <a:bodyPr/>
        <a:lstStyle/>
        <a:p>
          <a:endParaRPr lang="en-US"/>
        </a:p>
      </dgm:t>
    </dgm:pt>
    <dgm:pt modelId="{DC827A9B-A631-44E5-9A4A-92EC56BA788B}" type="sibTrans" cxnId="{14CB326B-2D61-4F4A-A607-EDF664FD0343}">
      <dgm:prSet/>
      <dgm:spPr/>
      <dgm:t>
        <a:bodyPr/>
        <a:lstStyle/>
        <a:p>
          <a:endParaRPr lang="en-US"/>
        </a:p>
      </dgm:t>
    </dgm:pt>
    <dgm:pt modelId="{EDF272FD-01FC-4074-A4E7-1A74D340BA13}">
      <dgm:prSet/>
      <dgm:spPr/>
      <dgm:t>
        <a:bodyPr/>
        <a:lstStyle/>
        <a:p>
          <a:r>
            <a:rPr lang="en-US" dirty="0"/>
            <a:t>Exceptions to the pinnacle Create|Update conventions are addressed by lightweight (fewer properties) patch actions</a:t>
          </a:r>
        </a:p>
      </dgm:t>
    </dgm:pt>
    <dgm:pt modelId="{4B5AE1DB-2960-4DA1-89F7-5CEF1B4B5078}" type="parTrans" cxnId="{3CC6006E-D173-4884-ABA6-90F82DD07D13}">
      <dgm:prSet/>
      <dgm:spPr/>
      <dgm:t>
        <a:bodyPr/>
        <a:lstStyle/>
        <a:p>
          <a:endParaRPr lang="en-US"/>
        </a:p>
      </dgm:t>
    </dgm:pt>
    <dgm:pt modelId="{34F34A59-E59A-4597-8656-88A0DFF1ED36}" type="sibTrans" cxnId="{3CC6006E-D173-4884-ABA6-90F82DD07D13}">
      <dgm:prSet/>
      <dgm:spPr/>
      <dgm:t>
        <a:bodyPr/>
        <a:lstStyle/>
        <a:p>
          <a:endParaRPr lang="en-US"/>
        </a:p>
      </dgm:t>
    </dgm:pt>
    <dgm:pt modelId="{4622D7A5-A918-40A1-B405-13882C55D63C}" type="pres">
      <dgm:prSet presAssocID="{BBF93583-06BB-46FF-AC3F-011CD9A9EB78}" presName="diagram" presStyleCnt="0">
        <dgm:presLayoutVars>
          <dgm:dir/>
          <dgm:resizeHandles val="exact"/>
        </dgm:presLayoutVars>
      </dgm:prSet>
      <dgm:spPr/>
    </dgm:pt>
    <dgm:pt modelId="{18E5673A-2FAD-42CF-8B58-E26967BF07A3}" type="pres">
      <dgm:prSet presAssocID="{AC1B577E-0726-4748-BDBD-C3E16ECFD24C}" presName="node" presStyleLbl="node1" presStyleIdx="0" presStyleCnt="6">
        <dgm:presLayoutVars>
          <dgm:bulletEnabled val="1"/>
        </dgm:presLayoutVars>
      </dgm:prSet>
      <dgm:spPr/>
    </dgm:pt>
    <dgm:pt modelId="{D6BD44B5-4FA5-4FCF-B68F-87823E2D9EDB}" type="pres">
      <dgm:prSet presAssocID="{AAC866F7-CE0E-49F5-9622-22442B7BD815}" presName="sibTrans" presStyleCnt="0"/>
      <dgm:spPr/>
    </dgm:pt>
    <dgm:pt modelId="{9BED3D28-82EC-4469-BBD5-60B75BFDF222}" type="pres">
      <dgm:prSet presAssocID="{560B41D9-E4B6-483B-9DB1-0A49440E745E}" presName="node" presStyleLbl="node1" presStyleIdx="1" presStyleCnt="6">
        <dgm:presLayoutVars>
          <dgm:bulletEnabled val="1"/>
        </dgm:presLayoutVars>
      </dgm:prSet>
      <dgm:spPr/>
    </dgm:pt>
    <dgm:pt modelId="{AF39B7AE-74EC-4EC5-9E4F-06F9C918BB9C}" type="pres">
      <dgm:prSet presAssocID="{2F1FA364-359F-4265-B6AA-3AF95430593E}" presName="sibTrans" presStyleCnt="0"/>
      <dgm:spPr/>
    </dgm:pt>
    <dgm:pt modelId="{48B9687C-28B6-4B8B-9573-87AC7382CDC5}" type="pres">
      <dgm:prSet presAssocID="{EC899C74-DB4C-4D76-922E-57E9549FD94D}" presName="node" presStyleLbl="node1" presStyleIdx="2" presStyleCnt="6">
        <dgm:presLayoutVars>
          <dgm:bulletEnabled val="1"/>
        </dgm:presLayoutVars>
      </dgm:prSet>
      <dgm:spPr/>
    </dgm:pt>
    <dgm:pt modelId="{5D52DE7A-9D10-4CCC-A2BB-FCE3F7DD3188}" type="pres">
      <dgm:prSet presAssocID="{9CA8845C-44B5-4D29-9AA1-24EEF08CE7AF}" presName="sibTrans" presStyleCnt="0"/>
      <dgm:spPr/>
    </dgm:pt>
    <dgm:pt modelId="{E68A2312-E268-487C-9A81-86C335C13789}" type="pres">
      <dgm:prSet presAssocID="{DE072E99-E53B-44D6-B9D6-F213799B2C6B}" presName="node" presStyleLbl="node1" presStyleIdx="3" presStyleCnt="6">
        <dgm:presLayoutVars>
          <dgm:bulletEnabled val="1"/>
        </dgm:presLayoutVars>
      </dgm:prSet>
      <dgm:spPr/>
    </dgm:pt>
    <dgm:pt modelId="{F289F9DB-D0A2-4D48-B876-B06245FAFAD7}" type="pres">
      <dgm:prSet presAssocID="{4B4E7752-1316-46F5-A10A-7B3ACBABE3C5}" presName="sibTrans" presStyleCnt="0"/>
      <dgm:spPr/>
    </dgm:pt>
    <dgm:pt modelId="{AB0BD071-F0C5-4204-8A1C-E2BFF13FFC7C}" type="pres">
      <dgm:prSet presAssocID="{E7D0CF15-DF8D-4750-953F-986F5B0174B9}" presName="node" presStyleLbl="node1" presStyleIdx="4" presStyleCnt="6">
        <dgm:presLayoutVars>
          <dgm:bulletEnabled val="1"/>
        </dgm:presLayoutVars>
      </dgm:prSet>
      <dgm:spPr/>
    </dgm:pt>
    <dgm:pt modelId="{7FDF5687-64AA-4C04-BB24-073266699A8B}" type="pres">
      <dgm:prSet presAssocID="{DC827A9B-A631-44E5-9A4A-92EC56BA788B}" presName="sibTrans" presStyleCnt="0"/>
      <dgm:spPr/>
    </dgm:pt>
    <dgm:pt modelId="{F5D7CAE4-EB8E-4EEF-B61B-9039552D0C53}" type="pres">
      <dgm:prSet presAssocID="{EDF272FD-01FC-4074-A4E7-1A74D340BA13}" presName="node" presStyleLbl="node1" presStyleIdx="5" presStyleCnt="6">
        <dgm:presLayoutVars>
          <dgm:bulletEnabled val="1"/>
        </dgm:presLayoutVars>
      </dgm:prSet>
      <dgm:spPr/>
    </dgm:pt>
  </dgm:ptLst>
  <dgm:cxnLst>
    <dgm:cxn modelId="{585FE80B-EA18-4CA8-BE27-897109CCFE32}" srcId="{BBF93583-06BB-46FF-AC3F-011CD9A9EB78}" destId="{560B41D9-E4B6-483B-9DB1-0A49440E745E}" srcOrd="1" destOrd="0" parTransId="{3537DD42-F2D9-4466-B714-6B4983327704}" sibTransId="{2F1FA364-359F-4265-B6AA-3AF95430593E}"/>
    <dgm:cxn modelId="{2D70CF3F-02DF-455F-A9BC-87D996F4B112}" srcId="{BBF93583-06BB-46FF-AC3F-011CD9A9EB78}" destId="{DE072E99-E53B-44D6-B9D6-F213799B2C6B}" srcOrd="3" destOrd="0" parTransId="{FB58F017-9642-4A5E-91DC-0181F75EC574}" sibTransId="{4B4E7752-1316-46F5-A10A-7B3ACBABE3C5}"/>
    <dgm:cxn modelId="{F39A2143-2AF1-41DA-B5F9-7CF03C315DF5}" type="presOf" srcId="{BBF93583-06BB-46FF-AC3F-011CD9A9EB78}" destId="{4622D7A5-A918-40A1-B405-13882C55D63C}" srcOrd="0" destOrd="0" presId="urn:microsoft.com/office/officeart/2005/8/layout/default"/>
    <dgm:cxn modelId="{14CB326B-2D61-4F4A-A607-EDF664FD0343}" srcId="{BBF93583-06BB-46FF-AC3F-011CD9A9EB78}" destId="{E7D0CF15-DF8D-4750-953F-986F5B0174B9}" srcOrd="4" destOrd="0" parTransId="{E070B287-3FD5-4D74-A733-99C1B2AA371B}" sibTransId="{DC827A9B-A631-44E5-9A4A-92EC56BA788B}"/>
    <dgm:cxn modelId="{E78BFA4D-70E2-4B2F-AE20-F5C242630760}" type="presOf" srcId="{EDF272FD-01FC-4074-A4E7-1A74D340BA13}" destId="{F5D7CAE4-EB8E-4EEF-B61B-9039552D0C53}" srcOrd="0" destOrd="0" presId="urn:microsoft.com/office/officeart/2005/8/layout/default"/>
    <dgm:cxn modelId="{3CC6006E-D173-4884-ABA6-90F82DD07D13}" srcId="{BBF93583-06BB-46FF-AC3F-011CD9A9EB78}" destId="{EDF272FD-01FC-4074-A4E7-1A74D340BA13}" srcOrd="5" destOrd="0" parTransId="{4B5AE1DB-2960-4DA1-89F7-5CEF1B4B5078}" sibTransId="{34F34A59-E59A-4597-8656-88A0DFF1ED36}"/>
    <dgm:cxn modelId="{A2CD8E7B-96B1-496B-80C7-31ADE9A4F81A}" type="presOf" srcId="{EC899C74-DB4C-4D76-922E-57E9549FD94D}" destId="{48B9687C-28B6-4B8B-9573-87AC7382CDC5}" srcOrd="0" destOrd="0" presId="urn:microsoft.com/office/officeart/2005/8/layout/default"/>
    <dgm:cxn modelId="{298E3CA4-E64A-4DEE-B89E-9EDBA2CCA5D2}" srcId="{BBF93583-06BB-46FF-AC3F-011CD9A9EB78}" destId="{AC1B577E-0726-4748-BDBD-C3E16ECFD24C}" srcOrd="0" destOrd="0" parTransId="{2B63B9D5-BA0B-4139-83B3-4A75DB7D0761}" sibTransId="{AAC866F7-CE0E-49F5-9622-22442B7BD815}"/>
    <dgm:cxn modelId="{2BFFC4B7-89CA-43BD-A12D-D5CB01105704}" type="presOf" srcId="{DE072E99-E53B-44D6-B9D6-F213799B2C6B}" destId="{E68A2312-E268-487C-9A81-86C335C13789}" srcOrd="0" destOrd="0" presId="urn:microsoft.com/office/officeart/2005/8/layout/default"/>
    <dgm:cxn modelId="{09EB7EEA-D649-4DEA-9A8C-C054714EFE3E}" type="presOf" srcId="{AC1B577E-0726-4748-BDBD-C3E16ECFD24C}" destId="{18E5673A-2FAD-42CF-8B58-E26967BF07A3}" srcOrd="0" destOrd="0" presId="urn:microsoft.com/office/officeart/2005/8/layout/default"/>
    <dgm:cxn modelId="{4ED896F3-A7E1-4CA0-9D18-F07A934BC362}" srcId="{BBF93583-06BB-46FF-AC3F-011CD9A9EB78}" destId="{EC899C74-DB4C-4D76-922E-57E9549FD94D}" srcOrd="2" destOrd="0" parTransId="{4858B7C5-39AB-46A0-8EB7-2C35FEA74B18}" sibTransId="{9CA8845C-44B5-4D29-9AA1-24EEF08CE7AF}"/>
    <dgm:cxn modelId="{F0B445FA-220F-4C9D-866A-04C8219DA79B}" type="presOf" srcId="{E7D0CF15-DF8D-4750-953F-986F5B0174B9}" destId="{AB0BD071-F0C5-4204-8A1C-E2BFF13FFC7C}" srcOrd="0" destOrd="0" presId="urn:microsoft.com/office/officeart/2005/8/layout/default"/>
    <dgm:cxn modelId="{1E7CCCFD-40C9-4C5D-8D2A-664ADA063F86}" type="presOf" srcId="{560B41D9-E4B6-483B-9DB1-0A49440E745E}" destId="{9BED3D28-82EC-4469-BBD5-60B75BFDF222}" srcOrd="0" destOrd="0" presId="urn:microsoft.com/office/officeart/2005/8/layout/default"/>
    <dgm:cxn modelId="{9B279776-A200-4279-B300-5904462228A0}" type="presParOf" srcId="{4622D7A5-A918-40A1-B405-13882C55D63C}" destId="{18E5673A-2FAD-42CF-8B58-E26967BF07A3}" srcOrd="0" destOrd="0" presId="urn:microsoft.com/office/officeart/2005/8/layout/default"/>
    <dgm:cxn modelId="{BFEAB04F-5241-402A-8F6D-21BEDB9F9828}" type="presParOf" srcId="{4622D7A5-A918-40A1-B405-13882C55D63C}" destId="{D6BD44B5-4FA5-4FCF-B68F-87823E2D9EDB}" srcOrd="1" destOrd="0" presId="urn:microsoft.com/office/officeart/2005/8/layout/default"/>
    <dgm:cxn modelId="{F5426ADD-B18A-4A7A-8C91-7778D64D0518}" type="presParOf" srcId="{4622D7A5-A918-40A1-B405-13882C55D63C}" destId="{9BED3D28-82EC-4469-BBD5-60B75BFDF222}" srcOrd="2" destOrd="0" presId="urn:microsoft.com/office/officeart/2005/8/layout/default"/>
    <dgm:cxn modelId="{472D833E-E673-447A-9F8B-16CAA1F2F5C2}" type="presParOf" srcId="{4622D7A5-A918-40A1-B405-13882C55D63C}" destId="{AF39B7AE-74EC-4EC5-9E4F-06F9C918BB9C}" srcOrd="3" destOrd="0" presId="urn:microsoft.com/office/officeart/2005/8/layout/default"/>
    <dgm:cxn modelId="{40B968CD-3CBC-45B5-A44F-CF258A0A5C31}" type="presParOf" srcId="{4622D7A5-A918-40A1-B405-13882C55D63C}" destId="{48B9687C-28B6-4B8B-9573-87AC7382CDC5}" srcOrd="4" destOrd="0" presId="urn:microsoft.com/office/officeart/2005/8/layout/default"/>
    <dgm:cxn modelId="{52402F5A-8442-411A-9B40-45A5E14675EE}" type="presParOf" srcId="{4622D7A5-A918-40A1-B405-13882C55D63C}" destId="{5D52DE7A-9D10-4CCC-A2BB-FCE3F7DD3188}" srcOrd="5" destOrd="0" presId="urn:microsoft.com/office/officeart/2005/8/layout/default"/>
    <dgm:cxn modelId="{C48C1B2D-79D1-4954-B0E8-16FDA4035F23}" type="presParOf" srcId="{4622D7A5-A918-40A1-B405-13882C55D63C}" destId="{E68A2312-E268-487C-9A81-86C335C13789}" srcOrd="6" destOrd="0" presId="urn:microsoft.com/office/officeart/2005/8/layout/default"/>
    <dgm:cxn modelId="{24EF5111-2EE0-4633-AE16-71815BD7BC9B}" type="presParOf" srcId="{4622D7A5-A918-40A1-B405-13882C55D63C}" destId="{F289F9DB-D0A2-4D48-B876-B06245FAFAD7}" srcOrd="7" destOrd="0" presId="urn:microsoft.com/office/officeart/2005/8/layout/default"/>
    <dgm:cxn modelId="{0B1A56BF-2C34-4C8D-9120-56DCED27F26D}" type="presParOf" srcId="{4622D7A5-A918-40A1-B405-13882C55D63C}" destId="{AB0BD071-F0C5-4204-8A1C-E2BFF13FFC7C}" srcOrd="8" destOrd="0" presId="urn:microsoft.com/office/officeart/2005/8/layout/default"/>
    <dgm:cxn modelId="{7E4A238F-4C76-404E-8F14-BF8AD006258D}" type="presParOf" srcId="{4622D7A5-A918-40A1-B405-13882C55D63C}" destId="{7FDF5687-64AA-4C04-BB24-073266699A8B}" srcOrd="9" destOrd="0" presId="urn:microsoft.com/office/officeart/2005/8/layout/default"/>
    <dgm:cxn modelId="{B3E2E8C1-D479-4993-A418-3CDAE27C02E0}" type="presParOf" srcId="{4622D7A5-A918-40A1-B405-13882C55D63C}" destId="{F5D7CAE4-EB8E-4EEF-B61B-9039552D0C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A290D3-09A6-4BB6-B63E-940561A37FC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A9EBA2-84D2-436D-AC48-701F33A7FB70}">
      <dgm:prSet/>
      <dgm:spPr/>
      <dgm:t>
        <a:bodyPr/>
        <a:lstStyle/>
        <a:p>
          <a:r>
            <a:rPr lang="en-US" dirty="0"/>
            <a:t>The [put] verb is preferred for specialty data-modifying operations</a:t>
          </a:r>
        </a:p>
      </dgm:t>
    </dgm:pt>
    <dgm:pt modelId="{88798DB1-B9B2-48FA-8665-DDF92BF72D78}" type="parTrans" cxnId="{8437C5FA-BE16-499F-8AA0-5BD4D12FE56D}">
      <dgm:prSet/>
      <dgm:spPr/>
      <dgm:t>
        <a:bodyPr/>
        <a:lstStyle/>
        <a:p>
          <a:endParaRPr lang="en-US"/>
        </a:p>
      </dgm:t>
    </dgm:pt>
    <dgm:pt modelId="{661849D4-F1D9-46F4-BBDB-1042634EF62C}" type="sibTrans" cxnId="{8437C5FA-BE16-499F-8AA0-5BD4D12FE56D}">
      <dgm:prSet/>
      <dgm:spPr/>
      <dgm:t>
        <a:bodyPr/>
        <a:lstStyle/>
        <a:p>
          <a:endParaRPr lang="en-US"/>
        </a:p>
      </dgm:t>
    </dgm:pt>
    <dgm:pt modelId="{E825F05C-63E1-4ED5-9768-863C4C58F272}">
      <dgm:prSet/>
      <dgm:spPr/>
      <dgm:t>
        <a:bodyPr/>
        <a:lstStyle/>
        <a:p>
          <a:r>
            <a:rPr lang="en-US" dirty="0"/>
            <a:t>Each step in a defined exchange is built by more fundamental “simple” existing API routines</a:t>
          </a:r>
        </a:p>
      </dgm:t>
    </dgm:pt>
    <dgm:pt modelId="{0ED0AA77-5857-45D5-A40B-BD052D54DAA3}" type="parTrans" cxnId="{9465CFD0-1955-42B1-A8CC-1DEAB41E4B8C}">
      <dgm:prSet/>
      <dgm:spPr/>
      <dgm:t>
        <a:bodyPr/>
        <a:lstStyle/>
        <a:p>
          <a:endParaRPr lang="en-US"/>
        </a:p>
      </dgm:t>
    </dgm:pt>
    <dgm:pt modelId="{B7C7046D-0ECF-4D25-8273-5A478E253AF4}" type="sibTrans" cxnId="{9465CFD0-1955-42B1-A8CC-1DEAB41E4B8C}">
      <dgm:prSet/>
      <dgm:spPr/>
      <dgm:t>
        <a:bodyPr/>
        <a:lstStyle/>
        <a:p>
          <a:endParaRPr lang="en-US"/>
        </a:p>
      </dgm:t>
    </dgm:pt>
    <dgm:pt modelId="{CECBE7D0-BAA8-4958-A503-DF1171C3E089}">
      <dgm:prSet/>
      <dgm:spPr/>
      <dgm:t>
        <a:bodyPr/>
        <a:lstStyle/>
        <a:p>
          <a:r>
            <a:rPr lang="en-US" dirty="0"/>
            <a:t>The process is self-dependent and self-contained </a:t>
          </a:r>
          <a:r>
            <a:rPr lang="en-US" i="1" dirty="0"/>
            <a:t>as it applies to the API definition</a:t>
          </a:r>
          <a:endParaRPr lang="en-US" dirty="0"/>
        </a:p>
      </dgm:t>
    </dgm:pt>
    <dgm:pt modelId="{5BFBE514-B66C-4A13-9C4F-8A34E34A72DB}" type="parTrans" cxnId="{C0A6D9E7-9F82-4781-A6DB-F94DD61D9894}">
      <dgm:prSet/>
      <dgm:spPr/>
      <dgm:t>
        <a:bodyPr/>
        <a:lstStyle/>
        <a:p>
          <a:endParaRPr lang="en-US"/>
        </a:p>
      </dgm:t>
    </dgm:pt>
    <dgm:pt modelId="{72A329B8-8273-4ED3-8FF8-C64C0D281904}" type="sibTrans" cxnId="{C0A6D9E7-9F82-4781-A6DB-F94DD61D9894}">
      <dgm:prSet/>
      <dgm:spPr/>
      <dgm:t>
        <a:bodyPr/>
        <a:lstStyle/>
        <a:p>
          <a:endParaRPr lang="en-US"/>
        </a:p>
      </dgm:t>
    </dgm:pt>
    <dgm:pt modelId="{1C2E149B-5796-49EF-AB57-83D534BE8C28}">
      <dgm:prSet/>
      <dgm:spPr/>
      <dgm:t>
        <a:bodyPr/>
        <a:lstStyle/>
        <a:p>
          <a:r>
            <a:rPr lang="en-US" dirty="0"/>
            <a:t>The constituent routines can (should) be should used in any other capacity as needed</a:t>
          </a:r>
        </a:p>
      </dgm:t>
    </dgm:pt>
    <dgm:pt modelId="{B5A562CC-4C4D-437F-B849-33CA03A7F068}" type="parTrans" cxnId="{0A1EF3BD-6117-4B03-970F-C228F09C3F74}">
      <dgm:prSet/>
      <dgm:spPr/>
      <dgm:t>
        <a:bodyPr/>
        <a:lstStyle/>
        <a:p>
          <a:endParaRPr lang="en-US"/>
        </a:p>
      </dgm:t>
    </dgm:pt>
    <dgm:pt modelId="{03555069-E923-4432-AA82-AD4DBBF64720}" type="sibTrans" cxnId="{0A1EF3BD-6117-4B03-970F-C228F09C3F74}">
      <dgm:prSet/>
      <dgm:spPr/>
      <dgm:t>
        <a:bodyPr/>
        <a:lstStyle/>
        <a:p>
          <a:endParaRPr lang="en-US"/>
        </a:p>
      </dgm:t>
    </dgm:pt>
    <dgm:pt modelId="{81A15DDB-C47A-424D-A01C-8A32F73E4B1B}">
      <dgm:prSet/>
      <dgm:spPr/>
      <dgm:t>
        <a:bodyPr/>
        <a:lstStyle/>
        <a:p>
          <a:r>
            <a:rPr lang="en-US" dirty="0"/>
            <a:t>Data exchanges are equally suitable for orchestration – build once reuse, eliminate one-off needs</a:t>
          </a:r>
        </a:p>
      </dgm:t>
    </dgm:pt>
    <dgm:pt modelId="{E7519CEA-A2FA-4B6E-8CD5-01A3409BB295}" type="parTrans" cxnId="{540D3F76-A98D-4A01-BEC6-1A40C26CAB9D}">
      <dgm:prSet/>
      <dgm:spPr/>
      <dgm:t>
        <a:bodyPr/>
        <a:lstStyle/>
        <a:p>
          <a:endParaRPr lang="en-US"/>
        </a:p>
      </dgm:t>
    </dgm:pt>
    <dgm:pt modelId="{3C2C5F25-3B0A-456E-8BF3-08E091DF6FA4}" type="sibTrans" cxnId="{540D3F76-A98D-4A01-BEC6-1A40C26CAB9D}">
      <dgm:prSet/>
      <dgm:spPr/>
      <dgm:t>
        <a:bodyPr/>
        <a:lstStyle/>
        <a:p>
          <a:endParaRPr lang="en-US"/>
        </a:p>
      </dgm:t>
    </dgm:pt>
    <dgm:pt modelId="{D5FC84F0-5817-43E9-898D-83D529A86244}" type="pres">
      <dgm:prSet presAssocID="{B7A290D3-09A6-4BB6-B63E-940561A37FCB}" presName="diagram" presStyleCnt="0">
        <dgm:presLayoutVars>
          <dgm:dir/>
          <dgm:resizeHandles val="exact"/>
        </dgm:presLayoutVars>
      </dgm:prSet>
      <dgm:spPr/>
    </dgm:pt>
    <dgm:pt modelId="{B24FF75C-DADE-48D5-AFAA-257C22397007}" type="pres">
      <dgm:prSet presAssocID="{F3A9EBA2-84D2-436D-AC48-701F33A7FB70}" presName="node" presStyleLbl="node1" presStyleIdx="0" presStyleCnt="5">
        <dgm:presLayoutVars>
          <dgm:bulletEnabled val="1"/>
        </dgm:presLayoutVars>
      </dgm:prSet>
      <dgm:spPr/>
    </dgm:pt>
    <dgm:pt modelId="{8FE50BFE-9752-4A61-BF52-51B5C763ACF4}" type="pres">
      <dgm:prSet presAssocID="{661849D4-F1D9-46F4-BBDB-1042634EF62C}" presName="sibTrans" presStyleCnt="0"/>
      <dgm:spPr/>
    </dgm:pt>
    <dgm:pt modelId="{12FD9747-D87B-4BF3-A3B4-2EF1AA561172}" type="pres">
      <dgm:prSet presAssocID="{E825F05C-63E1-4ED5-9768-863C4C58F272}" presName="node" presStyleLbl="node1" presStyleIdx="1" presStyleCnt="5">
        <dgm:presLayoutVars>
          <dgm:bulletEnabled val="1"/>
        </dgm:presLayoutVars>
      </dgm:prSet>
      <dgm:spPr/>
    </dgm:pt>
    <dgm:pt modelId="{33297A95-B365-4DB9-A63A-71B6DDA58028}" type="pres">
      <dgm:prSet presAssocID="{B7C7046D-0ECF-4D25-8273-5A478E253AF4}" presName="sibTrans" presStyleCnt="0"/>
      <dgm:spPr/>
    </dgm:pt>
    <dgm:pt modelId="{EBAC50DE-436F-4004-9292-D4A22DF03129}" type="pres">
      <dgm:prSet presAssocID="{CECBE7D0-BAA8-4958-A503-DF1171C3E089}" presName="node" presStyleLbl="node1" presStyleIdx="2" presStyleCnt="5">
        <dgm:presLayoutVars>
          <dgm:bulletEnabled val="1"/>
        </dgm:presLayoutVars>
      </dgm:prSet>
      <dgm:spPr/>
    </dgm:pt>
    <dgm:pt modelId="{FC543989-D1FA-4DFB-8499-DC1FD0D30F49}" type="pres">
      <dgm:prSet presAssocID="{72A329B8-8273-4ED3-8FF8-C64C0D281904}" presName="sibTrans" presStyleCnt="0"/>
      <dgm:spPr/>
    </dgm:pt>
    <dgm:pt modelId="{7E58E5F7-3B4B-4E8B-A50B-768050CC9D2B}" type="pres">
      <dgm:prSet presAssocID="{1C2E149B-5796-49EF-AB57-83D534BE8C28}" presName="node" presStyleLbl="node1" presStyleIdx="3" presStyleCnt="5">
        <dgm:presLayoutVars>
          <dgm:bulletEnabled val="1"/>
        </dgm:presLayoutVars>
      </dgm:prSet>
      <dgm:spPr/>
    </dgm:pt>
    <dgm:pt modelId="{DE1CDBF7-1295-4350-A677-71FBA10BA816}" type="pres">
      <dgm:prSet presAssocID="{03555069-E923-4432-AA82-AD4DBBF64720}" presName="sibTrans" presStyleCnt="0"/>
      <dgm:spPr/>
    </dgm:pt>
    <dgm:pt modelId="{45CCD40E-01C3-41A1-9966-7F46929EE1CE}" type="pres">
      <dgm:prSet presAssocID="{81A15DDB-C47A-424D-A01C-8A32F73E4B1B}" presName="node" presStyleLbl="node1" presStyleIdx="4" presStyleCnt="5">
        <dgm:presLayoutVars>
          <dgm:bulletEnabled val="1"/>
        </dgm:presLayoutVars>
      </dgm:prSet>
      <dgm:spPr/>
    </dgm:pt>
  </dgm:ptLst>
  <dgm:cxnLst>
    <dgm:cxn modelId="{D853440F-AA0F-46D8-AC4B-B11D6B238BCC}" type="presOf" srcId="{F3A9EBA2-84D2-436D-AC48-701F33A7FB70}" destId="{B24FF75C-DADE-48D5-AFAA-257C22397007}" srcOrd="0" destOrd="0" presId="urn:microsoft.com/office/officeart/2005/8/layout/default"/>
    <dgm:cxn modelId="{B06A3E28-6516-4322-A621-C2D8C95E420A}" type="presOf" srcId="{E825F05C-63E1-4ED5-9768-863C4C58F272}" destId="{12FD9747-D87B-4BF3-A3B4-2EF1AA561172}" srcOrd="0" destOrd="0" presId="urn:microsoft.com/office/officeart/2005/8/layout/default"/>
    <dgm:cxn modelId="{CDD8B73D-2AFF-4992-8FCC-C811C6D206F6}" type="presOf" srcId="{81A15DDB-C47A-424D-A01C-8A32F73E4B1B}" destId="{45CCD40E-01C3-41A1-9966-7F46929EE1CE}" srcOrd="0" destOrd="0" presId="urn:microsoft.com/office/officeart/2005/8/layout/default"/>
    <dgm:cxn modelId="{D39BB240-C5E1-48A4-8F25-18E8E0120AF5}" type="presOf" srcId="{CECBE7D0-BAA8-4958-A503-DF1171C3E089}" destId="{EBAC50DE-436F-4004-9292-D4A22DF03129}" srcOrd="0" destOrd="0" presId="urn:microsoft.com/office/officeart/2005/8/layout/default"/>
    <dgm:cxn modelId="{540D3F76-A98D-4A01-BEC6-1A40C26CAB9D}" srcId="{B7A290D3-09A6-4BB6-B63E-940561A37FCB}" destId="{81A15DDB-C47A-424D-A01C-8A32F73E4B1B}" srcOrd="4" destOrd="0" parTransId="{E7519CEA-A2FA-4B6E-8CD5-01A3409BB295}" sibTransId="{3C2C5F25-3B0A-456E-8BF3-08E091DF6FA4}"/>
    <dgm:cxn modelId="{16C4CE84-F19D-494A-9F51-991348136C49}" type="presOf" srcId="{B7A290D3-09A6-4BB6-B63E-940561A37FCB}" destId="{D5FC84F0-5817-43E9-898D-83D529A86244}" srcOrd="0" destOrd="0" presId="urn:microsoft.com/office/officeart/2005/8/layout/default"/>
    <dgm:cxn modelId="{8891C2A2-9C6B-4E75-80CE-242BD57535C0}" type="presOf" srcId="{1C2E149B-5796-49EF-AB57-83D534BE8C28}" destId="{7E58E5F7-3B4B-4E8B-A50B-768050CC9D2B}" srcOrd="0" destOrd="0" presId="urn:microsoft.com/office/officeart/2005/8/layout/default"/>
    <dgm:cxn modelId="{0A1EF3BD-6117-4B03-970F-C228F09C3F74}" srcId="{B7A290D3-09A6-4BB6-B63E-940561A37FCB}" destId="{1C2E149B-5796-49EF-AB57-83D534BE8C28}" srcOrd="3" destOrd="0" parTransId="{B5A562CC-4C4D-437F-B849-33CA03A7F068}" sibTransId="{03555069-E923-4432-AA82-AD4DBBF64720}"/>
    <dgm:cxn modelId="{9465CFD0-1955-42B1-A8CC-1DEAB41E4B8C}" srcId="{B7A290D3-09A6-4BB6-B63E-940561A37FCB}" destId="{E825F05C-63E1-4ED5-9768-863C4C58F272}" srcOrd="1" destOrd="0" parTransId="{0ED0AA77-5857-45D5-A40B-BD052D54DAA3}" sibTransId="{B7C7046D-0ECF-4D25-8273-5A478E253AF4}"/>
    <dgm:cxn modelId="{C0A6D9E7-9F82-4781-A6DB-F94DD61D9894}" srcId="{B7A290D3-09A6-4BB6-B63E-940561A37FCB}" destId="{CECBE7D0-BAA8-4958-A503-DF1171C3E089}" srcOrd="2" destOrd="0" parTransId="{5BFBE514-B66C-4A13-9C4F-8A34E34A72DB}" sibTransId="{72A329B8-8273-4ED3-8FF8-C64C0D281904}"/>
    <dgm:cxn modelId="{8437C5FA-BE16-499F-8AA0-5BD4D12FE56D}" srcId="{B7A290D3-09A6-4BB6-B63E-940561A37FCB}" destId="{F3A9EBA2-84D2-436D-AC48-701F33A7FB70}" srcOrd="0" destOrd="0" parTransId="{88798DB1-B9B2-48FA-8665-DDF92BF72D78}" sibTransId="{661849D4-F1D9-46F4-BBDB-1042634EF62C}"/>
    <dgm:cxn modelId="{17F0C456-760D-49F7-B101-4EAC64CD95DD}" type="presParOf" srcId="{D5FC84F0-5817-43E9-898D-83D529A86244}" destId="{B24FF75C-DADE-48D5-AFAA-257C22397007}" srcOrd="0" destOrd="0" presId="urn:microsoft.com/office/officeart/2005/8/layout/default"/>
    <dgm:cxn modelId="{92A42227-015A-4578-92BF-B33E59A4A9D9}" type="presParOf" srcId="{D5FC84F0-5817-43E9-898D-83D529A86244}" destId="{8FE50BFE-9752-4A61-BF52-51B5C763ACF4}" srcOrd="1" destOrd="0" presId="urn:microsoft.com/office/officeart/2005/8/layout/default"/>
    <dgm:cxn modelId="{16386EEE-98CA-48C3-8F58-DE6274DDEC0A}" type="presParOf" srcId="{D5FC84F0-5817-43E9-898D-83D529A86244}" destId="{12FD9747-D87B-4BF3-A3B4-2EF1AA561172}" srcOrd="2" destOrd="0" presId="urn:microsoft.com/office/officeart/2005/8/layout/default"/>
    <dgm:cxn modelId="{2808E741-10B5-41F3-9676-D1E94FCE5D2B}" type="presParOf" srcId="{D5FC84F0-5817-43E9-898D-83D529A86244}" destId="{33297A95-B365-4DB9-A63A-71B6DDA58028}" srcOrd="3" destOrd="0" presId="urn:microsoft.com/office/officeart/2005/8/layout/default"/>
    <dgm:cxn modelId="{EECCC06A-CEEB-41F8-8B4B-C73A8D926720}" type="presParOf" srcId="{D5FC84F0-5817-43E9-898D-83D529A86244}" destId="{EBAC50DE-436F-4004-9292-D4A22DF03129}" srcOrd="4" destOrd="0" presId="urn:microsoft.com/office/officeart/2005/8/layout/default"/>
    <dgm:cxn modelId="{67F71597-78C5-49F4-AEB8-9E4776BF87F9}" type="presParOf" srcId="{D5FC84F0-5817-43E9-898D-83D529A86244}" destId="{FC543989-D1FA-4DFB-8499-DC1FD0D30F49}" srcOrd="5" destOrd="0" presId="urn:microsoft.com/office/officeart/2005/8/layout/default"/>
    <dgm:cxn modelId="{912730C4-6BD8-4464-90F6-0C960DC1AD9C}" type="presParOf" srcId="{D5FC84F0-5817-43E9-898D-83D529A86244}" destId="{7E58E5F7-3B4B-4E8B-A50B-768050CC9D2B}" srcOrd="6" destOrd="0" presId="urn:microsoft.com/office/officeart/2005/8/layout/default"/>
    <dgm:cxn modelId="{4E0AECE1-0762-4BF0-96CA-F1A40E3C685E}" type="presParOf" srcId="{D5FC84F0-5817-43E9-898D-83D529A86244}" destId="{DE1CDBF7-1295-4350-A677-71FBA10BA816}" srcOrd="7" destOrd="0" presId="urn:microsoft.com/office/officeart/2005/8/layout/default"/>
    <dgm:cxn modelId="{F228DE5A-62E5-40D8-A248-2728EF1659C5}" type="presParOf" srcId="{D5FC84F0-5817-43E9-898D-83D529A86244}" destId="{45CCD40E-01C3-41A1-9966-7F46929EE1C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17009A-6407-496E-9412-5A42B5258F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AF6E83D-1D69-4EC5-85A3-B563CE045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Pinnacle entities allow a “soft-link” of a custom properties collection focused to </a:t>
          </a:r>
          <a:r>
            <a:rPr lang="en-US" i="1" dirty="0"/>
            <a:t>instance/organization</a:t>
          </a:r>
          <a:endParaRPr lang="en-US" dirty="0"/>
        </a:p>
      </dgm:t>
    </dgm:pt>
    <dgm:pt modelId="{45F4F465-8B2E-418C-B90D-F6DAD018CEA5}" type="parTrans" cxnId="{B4591AD6-B159-4867-891B-743A74336BED}">
      <dgm:prSet/>
      <dgm:spPr/>
      <dgm:t>
        <a:bodyPr/>
        <a:lstStyle/>
        <a:p>
          <a:endParaRPr lang="en-US"/>
        </a:p>
      </dgm:t>
    </dgm:pt>
    <dgm:pt modelId="{6F662657-DBFD-425C-A97C-2FEC4F5EC7B7}" type="sibTrans" cxnId="{B4591AD6-B159-4867-891B-743A74336BED}">
      <dgm:prSet/>
      <dgm:spPr/>
      <dgm:t>
        <a:bodyPr/>
        <a:lstStyle/>
        <a:p>
          <a:endParaRPr lang="en-US"/>
        </a:p>
      </dgm:t>
    </dgm:pt>
    <dgm:pt modelId="{82C677CE-C47C-49C1-A5A9-458B264E4F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Similar extension by </a:t>
          </a:r>
          <a:r>
            <a:rPr lang="en-US" i="1" dirty="0"/>
            <a:t>provider</a:t>
          </a:r>
          <a:r>
            <a:rPr lang="en-US" dirty="0"/>
            <a:t> (ESRI, SAP, …) allows the same approach with a reserved structure</a:t>
          </a:r>
        </a:p>
      </dgm:t>
    </dgm:pt>
    <dgm:pt modelId="{13D65814-769C-49FE-B9B4-0420E62426E9}" type="parTrans" cxnId="{7540CA20-7559-4471-8D50-995547B28CC1}">
      <dgm:prSet/>
      <dgm:spPr/>
      <dgm:t>
        <a:bodyPr/>
        <a:lstStyle/>
        <a:p>
          <a:endParaRPr lang="en-US"/>
        </a:p>
      </dgm:t>
    </dgm:pt>
    <dgm:pt modelId="{9BBFE577-D167-40B0-B9DC-C1CF21D94FB5}" type="sibTrans" cxnId="{7540CA20-7559-4471-8D50-995547B28CC1}">
      <dgm:prSet/>
      <dgm:spPr/>
      <dgm:t>
        <a:bodyPr/>
        <a:lstStyle/>
        <a:p>
          <a:endParaRPr lang="en-US"/>
        </a:p>
      </dgm:t>
    </dgm:pt>
    <dgm:pt modelId="{43C96092-C41A-48FD-A323-1F8AE74B96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Details/Property-Sets use keyed {name, value, ordinal} assignment and option grouping qualifier</a:t>
          </a:r>
        </a:p>
      </dgm:t>
    </dgm:pt>
    <dgm:pt modelId="{9B9975C9-B102-4E1F-9D55-5C624D102D27}" type="parTrans" cxnId="{00D9AA74-6764-4E24-8EB5-8D2080059802}">
      <dgm:prSet/>
      <dgm:spPr/>
      <dgm:t>
        <a:bodyPr/>
        <a:lstStyle/>
        <a:p>
          <a:endParaRPr lang="en-US"/>
        </a:p>
      </dgm:t>
    </dgm:pt>
    <dgm:pt modelId="{5B21D517-A280-443E-AD13-8A9D8B73A039}" type="sibTrans" cxnId="{00D9AA74-6764-4E24-8EB5-8D2080059802}">
      <dgm:prSet/>
      <dgm:spPr/>
      <dgm:t>
        <a:bodyPr/>
        <a:lstStyle/>
        <a:p>
          <a:endParaRPr lang="en-US"/>
        </a:p>
      </dgm:t>
    </dgm:pt>
    <dgm:pt modelId="{EF6C22F6-8ACD-45A6-AEDE-A81680A15B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Leveraging OpenAPI co/contravariance support – a qualified inherited model is also a suitable extension</a:t>
          </a:r>
        </a:p>
      </dgm:t>
    </dgm:pt>
    <dgm:pt modelId="{E7CC42B7-98CB-4CA0-B3C1-5AFE177E3812}" type="parTrans" cxnId="{EFE8487D-2456-497A-AD9F-54F9A4F26D83}">
      <dgm:prSet/>
      <dgm:spPr/>
      <dgm:t>
        <a:bodyPr/>
        <a:lstStyle/>
        <a:p>
          <a:endParaRPr lang="en-US"/>
        </a:p>
      </dgm:t>
    </dgm:pt>
    <dgm:pt modelId="{6CF125A9-08D7-48E3-8CA6-E2D42895C97C}" type="sibTrans" cxnId="{EFE8487D-2456-497A-AD9F-54F9A4F26D83}">
      <dgm:prSet/>
      <dgm:spPr/>
      <dgm:t>
        <a:bodyPr/>
        <a:lstStyle/>
        <a:p>
          <a:endParaRPr lang="en-US"/>
        </a:p>
      </dgm:t>
    </dgm:pt>
    <dgm:pt modelId="{A5759FE4-E2DD-43D5-BCA8-3A7A06FEC3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Finally, entity traversal through OpenAPI Standard links (hypermedia) </a:t>
          </a:r>
        </a:p>
      </dgm:t>
    </dgm:pt>
    <dgm:pt modelId="{30811A80-2864-43E9-B7D6-D473AE69BA98}" type="parTrans" cxnId="{1598F761-81EA-4802-BCBB-4BA15237B0A2}">
      <dgm:prSet/>
      <dgm:spPr/>
      <dgm:t>
        <a:bodyPr/>
        <a:lstStyle/>
        <a:p>
          <a:endParaRPr lang="en-US"/>
        </a:p>
      </dgm:t>
    </dgm:pt>
    <dgm:pt modelId="{4F14E7AE-7413-4A7D-A5CB-F20E500F9F88}" type="sibTrans" cxnId="{1598F761-81EA-4802-BCBB-4BA15237B0A2}">
      <dgm:prSet/>
      <dgm:spPr/>
      <dgm:t>
        <a:bodyPr/>
        <a:lstStyle/>
        <a:p>
          <a:endParaRPr lang="en-US"/>
        </a:p>
      </dgm:t>
    </dgm:pt>
    <dgm:pt modelId="{F7CBDB1F-91F9-4A37-9F16-33472450E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is the basis to “project” a result set into an IFC-complaint output with a simple mapping configuration</a:t>
          </a:r>
        </a:p>
      </dgm:t>
    </dgm:pt>
    <dgm:pt modelId="{D099A5CF-730D-4D0C-B93E-8BF5BEAE0951}" type="parTrans" cxnId="{3C5CE75B-1D6F-45AB-A231-B3C75C0D7A09}">
      <dgm:prSet/>
      <dgm:spPr/>
      <dgm:t>
        <a:bodyPr/>
        <a:lstStyle/>
        <a:p>
          <a:endParaRPr lang="en-US"/>
        </a:p>
      </dgm:t>
    </dgm:pt>
    <dgm:pt modelId="{92D148D2-E192-4B95-B4D8-02F7EB844B5F}" type="sibTrans" cxnId="{3C5CE75B-1D6F-45AB-A231-B3C75C0D7A09}">
      <dgm:prSet/>
      <dgm:spPr/>
      <dgm:t>
        <a:bodyPr/>
        <a:lstStyle/>
        <a:p>
          <a:endParaRPr lang="en-US"/>
        </a:p>
      </dgm:t>
    </dgm:pt>
    <dgm:pt modelId="{C362AA4D-B60A-4673-9514-FC4240B5B62D}" type="pres">
      <dgm:prSet presAssocID="{5617009A-6407-496E-9412-5A42B5258F74}" presName="root" presStyleCnt="0">
        <dgm:presLayoutVars>
          <dgm:dir/>
          <dgm:resizeHandles val="exact"/>
        </dgm:presLayoutVars>
      </dgm:prSet>
      <dgm:spPr/>
    </dgm:pt>
    <dgm:pt modelId="{4082EEA0-5777-442C-9EB7-6C9B5AFCA11B}" type="pres">
      <dgm:prSet presAssocID="{FAF6E83D-1D69-4EC5-85A3-B563CE045219}" presName="compNode" presStyleCnt="0"/>
      <dgm:spPr/>
    </dgm:pt>
    <dgm:pt modelId="{A71A0BF1-8BCE-4D4E-9C59-89E53DD67AAE}" type="pres">
      <dgm:prSet presAssocID="{FAF6E83D-1D69-4EC5-85A3-B563CE045219}" presName="bgRect" presStyleLbl="bgShp" presStyleIdx="0" presStyleCnt="5" custLinFactNeighborX="799" custLinFactNeighborY="-37044"/>
      <dgm:spPr/>
    </dgm:pt>
    <dgm:pt modelId="{FFE40883-D352-49EC-AA4E-1AE2ECCF0328}" type="pres">
      <dgm:prSet presAssocID="{FAF6E83D-1D69-4EC5-85A3-B563CE04521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house scene"/>
        </a:ext>
      </dgm:extLst>
    </dgm:pt>
    <dgm:pt modelId="{73FDDADC-F115-471E-B6E7-0339244B6E0F}" type="pres">
      <dgm:prSet presAssocID="{FAF6E83D-1D69-4EC5-85A3-B563CE045219}" presName="spaceRect" presStyleCnt="0"/>
      <dgm:spPr/>
    </dgm:pt>
    <dgm:pt modelId="{C4B9E84D-5E14-4607-850D-184C880E97C0}" type="pres">
      <dgm:prSet presAssocID="{FAF6E83D-1D69-4EC5-85A3-B563CE045219}" presName="parTx" presStyleLbl="revTx" presStyleIdx="0" presStyleCnt="6">
        <dgm:presLayoutVars>
          <dgm:chMax val="0"/>
          <dgm:chPref val="0"/>
        </dgm:presLayoutVars>
      </dgm:prSet>
      <dgm:spPr/>
    </dgm:pt>
    <dgm:pt modelId="{10A14A46-57D3-4BD4-9932-027587A225BB}" type="pres">
      <dgm:prSet presAssocID="{6F662657-DBFD-425C-A97C-2FEC4F5EC7B7}" presName="sibTrans" presStyleCnt="0"/>
      <dgm:spPr/>
    </dgm:pt>
    <dgm:pt modelId="{BBB53A43-A7D2-4920-B6BE-8D21379966C1}" type="pres">
      <dgm:prSet presAssocID="{82C677CE-C47C-49C1-A5A9-458B264E4F39}" presName="compNode" presStyleCnt="0"/>
      <dgm:spPr/>
    </dgm:pt>
    <dgm:pt modelId="{5EFB56C4-E3D9-4AC4-96C4-F57F5EE5BBA0}" type="pres">
      <dgm:prSet presAssocID="{82C677CE-C47C-49C1-A5A9-458B264E4F39}" presName="bgRect" presStyleLbl="bgShp" presStyleIdx="1" presStyleCnt="5"/>
      <dgm:spPr/>
    </dgm:pt>
    <dgm:pt modelId="{43BA6962-F347-43C7-A92E-71F5372BEA28}" type="pres">
      <dgm:prSet presAssocID="{82C677CE-C47C-49C1-A5A9-458B264E4F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549B9CB-B479-4218-8376-48D3A09D0EA7}" type="pres">
      <dgm:prSet presAssocID="{82C677CE-C47C-49C1-A5A9-458B264E4F39}" presName="spaceRect" presStyleCnt="0"/>
      <dgm:spPr/>
    </dgm:pt>
    <dgm:pt modelId="{A442F5E7-59F3-4EC6-A919-917449B43B1C}" type="pres">
      <dgm:prSet presAssocID="{82C677CE-C47C-49C1-A5A9-458B264E4F39}" presName="parTx" presStyleLbl="revTx" presStyleIdx="1" presStyleCnt="6">
        <dgm:presLayoutVars>
          <dgm:chMax val="0"/>
          <dgm:chPref val="0"/>
        </dgm:presLayoutVars>
      </dgm:prSet>
      <dgm:spPr/>
    </dgm:pt>
    <dgm:pt modelId="{E7A7D8F8-0CBD-4360-8B68-3D36CF4EB3BC}" type="pres">
      <dgm:prSet presAssocID="{9BBFE577-D167-40B0-B9DC-C1CF21D94FB5}" presName="sibTrans" presStyleCnt="0"/>
      <dgm:spPr/>
    </dgm:pt>
    <dgm:pt modelId="{B6E017F8-0528-4AB1-93FA-038F85069265}" type="pres">
      <dgm:prSet presAssocID="{43C96092-C41A-48FD-A323-1F8AE74B96AA}" presName="compNode" presStyleCnt="0"/>
      <dgm:spPr/>
    </dgm:pt>
    <dgm:pt modelId="{8D44E9B0-779B-44CD-9FEB-504829A24C26}" type="pres">
      <dgm:prSet presAssocID="{43C96092-C41A-48FD-A323-1F8AE74B96AA}" presName="bgRect" presStyleLbl="bgShp" presStyleIdx="2" presStyleCnt="5"/>
      <dgm:spPr/>
    </dgm:pt>
    <dgm:pt modelId="{7BEC1850-D6D2-42A5-8632-8C3CF344D8C3}" type="pres">
      <dgm:prSet presAssocID="{43C96092-C41A-48FD-A323-1F8AE74B96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0B9B9E60-D5FA-41A1-9795-61D991043F4C}" type="pres">
      <dgm:prSet presAssocID="{43C96092-C41A-48FD-A323-1F8AE74B96AA}" presName="spaceRect" presStyleCnt="0"/>
      <dgm:spPr/>
    </dgm:pt>
    <dgm:pt modelId="{CF8C95D0-218B-4D81-BAA5-A064A621293B}" type="pres">
      <dgm:prSet presAssocID="{43C96092-C41A-48FD-A323-1F8AE74B96AA}" presName="parTx" presStyleLbl="revTx" presStyleIdx="2" presStyleCnt="6">
        <dgm:presLayoutVars>
          <dgm:chMax val="0"/>
          <dgm:chPref val="0"/>
        </dgm:presLayoutVars>
      </dgm:prSet>
      <dgm:spPr/>
    </dgm:pt>
    <dgm:pt modelId="{84BBFE06-5A47-4A9F-A52D-51ADBA21F9E3}" type="pres">
      <dgm:prSet presAssocID="{5B21D517-A280-443E-AD13-8A9D8B73A039}" presName="sibTrans" presStyleCnt="0"/>
      <dgm:spPr/>
    </dgm:pt>
    <dgm:pt modelId="{3F3EF6C2-6ACD-4051-A55E-C1787B2CE31C}" type="pres">
      <dgm:prSet presAssocID="{EF6C22F6-8ACD-45A6-AEDE-A81680A15BC5}" presName="compNode" presStyleCnt="0"/>
      <dgm:spPr/>
    </dgm:pt>
    <dgm:pt modelId="{1F2568EF-1ECC-4DCC-A96B-5F21403D0CC4}" type="pres">
      <dgm:prSet presAssocID="{EF6C22F6-8ACD-45A6-AEDE-A81680A15BC5}" presName="bgRect" presStyleLbl="bgShp" presStyleIdx="3" presStyleCnt="5"/>
      <dgm:spPr/>
    </dgm:pt>
    <dgm:pt modelId="{64BE033C-C971-4A59-9472-0B01BB5A3AB0}" type="pres">
      <dgm:prSet presAssocID="{EF6C22F6-8ACD-45A6-AEDE-A81680A15BC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263D5700-B877-48E8-AD1B-917FEF778903}" type="pres">
      <dgm:prSet presAssocID="{EF6C22F6-8ACD-45A6-AEDE-A81680A15BC5}" presName="spaceRect" presStyleCnt="0"/>
      <dgm:spPr/>
    </dgm:pt>
    <dgm:pt modelId="{52C95487-E9F5-486C-9B38-98BC822085A4}" type="pres">
      <dgm:prSet presAssocID="{EF6C22F6-8ACD-45A6-AEDE-A81680A15BC5}" presName="parTx" presStyleLbl="revTx" presStyleIdx="3" presStyleCnt="6">
        <dgm:presLayoutVars>
          <dgm:chMax val="0"/>
          <dgm:chPref val="0"/>
        </dgm:presLayoutVars>
      </dgm:prSet>
      <dgm:spPr/>
    </dgm:pt>
    <dgm:pt modelId="{DE2968BA-0196-4453-A142-2E278EF7B365}" type="pres">
      <dgm:prSet presAssocID="{6CF125A9-08D7-48E3-8CA6-E2D42895C97C}" presName="sibTrans" presStyleCnt="0"/>
      <dgm:spPr/>
    </dgm:pt>
    <dgm:pt modelId="{AA7D9550-DDFB-4CB8-82A8-441F9B5FF55E}" type="pres">
      <dgm:prSet presAssocID="{A5759FE4-E2DD-43D5-BCA8-3A7A06FEC316}" presName="compNode" presStyleCnt="0"/>
      <dgm:spPr/>
    </dgm:pt>
    <dgm:pt modelId="{19C431A9-C2AF-45D6-8DE3-DB4EC5578AC3}" type="pres">
      <dgm:prSet presAssocID="{A5759FE4-E2DD-43D5-BCA8-3A7A06FEC316}" presName="bgRect" presStyleLbl="bgShp" presStyleIdx="4" presStyleCnt="5"/>
      <dgm:spPr/>
    </dgm:pt>
    <dgm:pt modelId="{55CF9334-F7D6-4D5D-A2D0-08E1DD252757}" type="pres">
      <dgm:prSet presAssocID="{A5759FE4-E2DD-43D5-BCA8-3A7A06FEC31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26044739-F6C9-46F1-BBE4-040440CA3F64}" type="pres">
      <dgm:prSet presAssocID="{A5759FE4-E2DD-43D5-BCA8-3A7A06FEC316}" presName="spaceRect" presStyleCnt="0"/>
      <dgm:spPr/>
    </dgm:pt>
    <dgm:pt modelId="{6B1A1141-A6F9-4344-A8C1-56CA15EFEF0F}" type="pres">
      <dgm:prSet presAssocID="{A5759FE4-E2DD-43D5-BCA8-3A7A06FEC316}" presName="parTx" presStyleLbl="revTx" presStyleIdx="4" presStyleCnt="6">
        <dgm:presLayoutVars>
          <dgm:chMax val="0"/>
          <dgm:chPref val="0"/>
        </dgm:presLayoutVars>
      </dgm:prSet>
      <dgm:spPr/>
    </dgm:pt>
    <dgm:pt modelId="{D7306872-2E58-462E-9564-60C4EAEA61D1}" type="pres">
      <dgm:prSet presAssocID="{A5759FE4-E2DD-43D5-BCA8-3A7A06FEC316}" presName="desTx" presStyleLbl="revTx" presStyleIdx="5" presStyleCnt="6">
        <dgm:presLayoutVars/>
      </dgm:prSet>
      <dgm:spPr/>
    </dgm:pt>
  </dgm:ptLst>
  <dgm:cxnLst>
    <dgm:cxn modelId="{7540CA20-7559-4471-8D50-995547B28CC1}" srcId="{5617009A-6407-496E-9412-5A42B5258F74}" destId="{82C677CE-C47C-49C1-A5A9-458B264E4F39}" srcOrd="1" destOrd="0" parTransId="{13D65814-769C-49FE-B9B4-0420E62426E9}" sibTransId="{9BBFE577-D167-40B0-B9DC-C1CF21D94FB5}"/>
    <dgm:cxn modelId="{D8AAFF21-2BA1-4917-BCE8-CB1498CED2E4}" type="presOf" srcId="{F7CBDB1F-91F9-4A37-9F16-33472450E7D1}" destId="{D7306872-2E58-462E-9564-60C4EAEA61D1}" srcOrd="0" destOrd="0" presId="urn:microsoft.com/office/officeart/2018/2/layout/IconVerticalSolidList"/>
    <dgm:cxn modelId="{3C5CE75B-1D6F-45AB-A231-B3C75C0D7A09}" srcId="{A5759FE4-E2DD-43D5-BCA8-3A7A06FEC316}" destId="{F7CBDB1F-91F9-4A37-9F16-33472450E7D1}" srcOrd="0" destOrd="0" parTransId="{D099A5CF-730D-4D0C-B93E-8BF5BEAE0951}" sibTransId="{92D148D2-E192-4B95-B4D8-02F7EB844B5F}"/>
    <dgm:cxn modelId="{1598F761-81EA-4802-BCBB-4BA15237B0A2}" srcId="{5617009A-6407-496E-9412-5A42B5258F74}" destId="{A5759FE4-E2DD-43D5-BCA8-3A7A06FEC316}" srcOrd="4" destOrd="0" parTransId="{30811A80-2864-43E9-B7D6-D473AE69BA98}" sibTransId="{4F14E7AE-7413-4A7D-A5CB-F20E500F9F88}"/>
    <dgm:cxn modelId="{69567851-9096-4992-9F43-F734F649C7C9}" type="presOf" srcId="{5617009A-6407-496E-9412-5A42B5258F74}" destId="{C362AA4D-B60A-4673-9514-FC4240B5B62D}" srcOrd="0" destOrd="0" presId="urn:microsoft.com/office/officeart/2018/2/layout/IconVerticalSolidList"/>
    <dgm:cxn modelId="{00D9AA74-6764-4E24-8EB5-8D2080059802}" srcId="{5617009A-6407-496E-9412-5A42B5258F74}" destId="{43C96092-C41A-48FD-A323-1F8AE74B96AA}" srcOrd="2" destOrd="0" parTransId="{9B9975C9-B102-4E1F-9D55-5C624D102D27}" sibTransId="{5B21D517-A280-443E-AD13-8A9D8B73A039}"/>
    <dgm:cxn modelId="{9A6B8A59-8EE7-479D-BF16-3CFBB8094A9D}" type="presOf" srcId="{43C96092-C41A-48FD-A323-1F8AE74B96AA}" destId="{CF8C95D0-218B-4D81-BAA5-A064A621293B}" srcOrd="0" destOrd="0" presId="urn:microsoft.com/office/officeart/2018/2/layout/IconVerticalSolidList"/>
    <dgm:cxn modelId="{EFE8487D-2456-497A-AD9F-54F9A4F26D83}" srcId="{5617009A-6407-496E-9412-5A42B5258F74}" destId="{EF6C22F6-8ACD-45A6-AEDE-A81680A15BC5}" srcOrd="3" destOrd="0" parTransId="{E7CC42B7-98CB-4CA0-B3C1-5AFE177E3812}" sibTransId="{6CF125A9-08D7-48E3-8CA6-E2D42895C97C}"/>
    <dgm:cxn modelId="{27A5527E-EED4-4EDA-8885-1168648B5DFB}" type="presOf" srcId="{EF6C22F6-8ACD-45A6-AEDE-A81680A15BC5}" destId="{52C95487-E9F5-486C-9B38-98BC822085A4}" srcOrd="0" destOrd="0" presId="urn:microsoft.com/office/officeart/2018/2/layout/IconVerticalSolidList"/>
    <dgm:cxn modelId="{2569318C-E18B-4306-BC7E-1A5B724C84BD}" type="presOf" srcId="{FAF6E83D-1D69-4EC5-85A3-B563CE045219}" destId="{C4B9E84D-5E14-4607-850D-184C880E97C0}" srcOrd="0" destOrd="0" presId="urn:microsoft.com/office/officeart/2018/2/layout/IconVerticalSolidList"/>
    <dgm:cxn modelId="{E80FAEC7-68C1-440B-911C-651BD5E7D153}" type="presOf" srcId="{82C677CE-C47C-49C1-A5A9-458B264E4F39}" destId="{A442F5E7-59F3-4EC6-A919-917449B43B1C}" srcOrd="0" destOrd="0" presId="urn:microsoft.com/office/officeart/2018/2/layout/IconVerticalSolidList"/>
    <dgm:cxn modelId="{20B4A2D0-4363-4AE1-A224-3C5A5DA3114E}" type="presOf" srcId="{A5759FE4-E2DD-43D5-BCA8-3A7A06FEC316}" destId="{6B1A1141-A6F9-4344-A8C1-56CA15EFEF0F}" srcOrd="0" destOrd="0" presId="urn:microsoft.com/office/officeart/2018/2/layout/IconVerticalSolidList"/>
    <dgm:cxn modelId="{B4591AD6-B159-4867-891B-743A74336BED}" srcId="{5617009A-6407-496E-9412-5A42B5258F74}" destId="{FAF6E83D-1D69-4EC5-85A3-B563CE045219}" srcOrd="0" destOrd="0" parTransId="{45F4F465-8B2E-418C-B90D-F6DAD018CEA5}" sibTransId="{6F662657-DBFD-425C-A97C-2FEC4F5EC7B7}"/>
    <dgm:cxn modelId="{E1188CAD-5E15-41DC-94A3-6F241D5FF8A9}" type="presParOf" srcId="{C362AA4D-B60A-4673-9514-FC4240B5B62D}" destId="{4082EEA0-5777-442C-9EB7-6C9B5AFCA11B}" srcOrd="0" destOrd="0" presId="urn:microsoft.com/office/officeart/2018/2/layout/IconVerticalSolidList"/>
    <dgm:cxn modelId="{BCC5E362-75EC-4A9D-B2D0-FE64DA252FF3}" type="presParOf" srcId="{4082EEA0-5777-442C-9EB7-6C9B5AFCA11B}" destId="{A71A0BF1-8BCE-4D4E-9C59-89E53DD67AAE}" srcOrd="0" destOrd="0" presId="urn:microsoft.com/office/officeart/2018/2/layout/IconVerticalSolidList"/>
    <dgm:cxn modelId="{318498BC-760D-4F40-BE03-5D348E47DC2F}" type="presParOf" srcId="{4082EEA0-5777-442C-9EB7-6C9B5AFCA11B}" destId="{FFE40883-D352-49EC-AA4E-1AE2ECCF0328}" srcOrd="1" destOrd="0" presId="urn:microsoft.com/office/officeart/2018/2/layout/IconVerticalSolidList"/>
    <dgm:cxn modelId="{88B6138F-6135-416F-A780-B275954A4C41}" type="presParOf" srcId="{4082EEA0-5777-442C-9EB7-6C9B5AFCA11B}" destId="{73FDDADC-F115-471E-B6E7-0339244B6E0F}" srcOrd="2" destOrd="0" presId="urn:microsoft.com/office/officeart/2018/2/layout/IconVerticalSolidList"/>
    <dgm:cxn modelId="{A950AF56-4CAC-494A-BC08-FD768AC8BE67}" type="presParOf" srcId="{4082EEA0-5777-442C-9EB7-6C9B5AFCA11B}" destId="{C4B9E84D-5E14-4607-850D-184C880E97C0}" srcOrd="3" destOrd="0" presId="urn:microsoft.com/office/officeart/2018/2/layout/IconVerticalSolidList"/>
    <dgm:cxn modelId="{1BAF3406-C190-4087-B264-8B0F6792F794}" type="presParOf" srcId="{C362AA4D-B60A-4673-9514-FC4240B5B62D}" destId="{10A14A46-57D3-4BD4-9932-027587A225BB}" srcOrd="1" destOrd="0" presId="urn:microsoft.com/office/officeart/2018/2/layout/IconVerticalSolidList"/>
    <dgm:cxn modelId="{1495C885-E0C0-4C7C-B2E0-C78FC34637EB}" type="presParOf" srcId="{C362AA4D-B60A-4673-9514-FC4240B5B62D}" destId="{BBB53A43-A7D2-4920-B6BE-8D21379966C1}" srcOrd="2" destOrd="0" presId="urn:microsoft.com/office/officeart/2018/2/layout/IconVerticalSolidList"/>
    <dgm:cxn modelId="{193AA042-EBE7-4A64-8C09-63C33F9B1A2A}" type="presParOf" srcId="{BBB53A43-A7D2-4920-B6BE-8D21379966C1}" destId="{5EFB56C4-E3D9-4AC4-96C4-F57F5EE5BBA0}" srcOrd="0" destOrd="0" presId="urn:microsoft.com/office/officeart/2018/2/layout/IconVerticalSolidList"/>
    <dgm:cxn modelId="{40E957E8-89C9-4A33-A990-7FE8CD31FE78}" type="presParOf" srcId="{BBB53A43-A7D2-4920-B6BE-8D21379966C1}" destId="{43BA6962-F347-43C7-A92E-71F5372BEA28}" srcOrd="1" destOrd="0" presId="urn:microsoft.com/office/officeart/2018/2/layout/IconVerticalSolidList"/>
    <dgm:cxn modelId="{C85BEB13-6B57-4538-A355-FACA9D7E51BE}" type="presParOf" srcId="{BBB53A43-A7D2-4920-B6BE-8D21379966C1}" destId="{9549B9CB-B479-4218-8376-48D3A09D0EA7}" srcOrd="2" destOrd="0" presId="urn:microsoft.com/office/officeart/2018/2/layout/IconVerticalSolidList"/>
    <dgm:cxn modelId="{B9605F19-A69B-4C8A-A76C-DAB0F713E64B}" type="presParOf" srcId="{BBB53A43-A7D2-4920-B6BE-8D21379966C1}" destId="{A442F5E7-59F3-4EC6-A919-917449B43B1C}" srcOrd="3" destOrd="0" presId="urn:microsoft.com/office/officeart/2018/2/layout/IconVerticalSolidList"/>
    <dgm:cxn modelId="{7073A04F-11F5-4BF6-92E3-A55D56710069}" type="presParOf" srcId="{C362AA4D-B60A-4673-9514-FC4240B5B62D}" destId="{E7A7D8F8-0CBD-4360-8B68-3D36CF4EB3BC}" srcOrd="3" destOrd="0" presId="urn:microsoft.com/office/officeart/2018/2/layout/IconVerticalSolidList"/>
    <dgm:cxn modelId="{50BA2140-F589-4D15-9A55-D6A4BA2BF910}" type="presParOf" srcId="{C362AA4D-B60A-4673-9514-FC4240B5B62D}" destId="{B6E017F8-0528-4AB1-93FA-038F85069265}" srcOrd="4" destOrd="0" presId="urn:microsoft.com/office/officeart/2018/2/layout/IconVerticalSolidList"/>
    <dgm:cxn modelId="{A41BB9F9-D891-4E04-8B8B-4ECAC894468A}" type="presParOf" srcId="{B6E017F8-0528-4AB1-93FA-038F85069265}" destId="{8D44E9B0-779B-44CD-9FEB-504829A24C26}" srcOrd="0" destOrd="0" presId="urn:microsoft.com/office/officeart/2018/2/layout/IconVerticalSolidList"/>
    <dgm:cxn modelId="{37DB6CFE-7CF5-4CE9-AB3B-1D2AE776F329}" type="presParOf" srcId="{B6E017F8-0528-4AB1-93FA-038F85069265}" destId="{7BEC1850-D6D2-42A5-8632-8C3CF344D8C3}" srcOrd="1" destOrd="0" presId="urn:microsoft.com/office/officeart/2018/2/layout/IconVerticalSolidList"/>
    <dgm:cxn modelId="{85326064-343F-497F-8A28-7DD0E8ADE9B7}" type="presParOf" srcId="{B6E017F8-0528-4AB1-93FA-038F85069265}" destId="{0B9B9E60-D5FA-41A1-9795-61D991043F4C}" srcOrd="2" destOrd="0" presId="urn:microsoft.com/office/officeart/2018/2/layout/IconVerticalSolidList"/>
    <dgm:cxn modelId="{4C11704F-4146-40CD-909F-70C0F0BDFEC9}" type="presParOf" srcId="{B6E017F8-0528-4AB1-93FA-038F85069265}" destId="{CF8C95D0-218B-4D81-BAA5-A064A621293B}" srcOrd="3" destOrd="0" presId="urn:microsoft.com/office/officeart/2018/2/layout/IconVerticalSolidList"/>
    <dgm:cxn modelId="{D7C57A25-3468-4090-9A0D-BDAD2515DFA8}" type="presParOf" srcId="{C362AA4D-B60A-4673-9514-FC4240B5B62D}" destId="{84BBFE06-5A47-4A9F-A52D-51ADBA21F9E3}" srcOrd="5" destOrd="0" presId="urn:microsoft.com/office/officeart/2018/2/layout/IconVerticalSolidList"/>
    <dgm:cxn modelId="{DE8816AC-CE0D-44DD-92B1-FDBA487D5B40}" type="presParOf" srcId="{C362AA4D-B60A-4673-9514-FC4240B5B62D}" destId="{3F3EF6C2-6ACD-4051-A55E-C1787B2CE31C}" srcOrd="6" destOrd="0" presId="urn:microsoft.com/office/officeart/2018/2/layout/IconVerticalSolidList"/>
    <dgm:cxn modelId="{E258158A-7A4E-47EB-8DDF-C7CFA8537BD9}" type="presParOf" srcId="{3F3EF6C2-6ACD-4051-A55E-C1787B2CE31C}" destId="{1F2568EF-1ECC-4DCC-A96B-5F21403D0CC4}" srcOrd="0" destOrd="0" presId="urn:microsoft.com/office/officeart/2018/2/layout/IconVerticalSolidList"/>
    <dgm:cxn modelId="{25E92EFA-7632-45AD-8C32-6582C31B7B62}" type="presParOf" srcId="{3F3EF6C2-6ACD-4051-A55E-C1787B2CE31C}" destId="{64BE033C-C971-4A59-9472-0B01BB5A3AB0}" srcOrd="1" destOrd="0" presId="urn:microsoft.com/office/officeart/2018/2/layout/IconVerticalSolidList"/>
    <dgm:cxn modelId="{CB01E1D3-B07B-4CAB-BAA1-18270C50C41A}" type="presParOf" srcId="{3F3EF6C2-6ACD-4051-A55E-C1787B2CE31C}" destId="{263D5700-B877-48E8-AD1B-917FEF778903}" srcOrd="2" destOrd="0" presId="urn:microsoft.com/office/officeart/2018/2/layout/IconVerticalSolidList"/>
    <dgm:cxn modelId="{F938C810-E80B-4F56-953B-BEFEF6900CE1}" type="presParOf" srcId="{3F3EF6C2-6ACD-4051-A55E-C1787B2CE31C}" destId="{52C95487-E9F5-486C-9B38-98BC822085A4}" srcOrd="3" destOrd="0" presId="urn:microsoft.com/office/officeart/2018/2/layout/IconVerticalSolidList"/>
    <dgm:cxn modelId="{68525833-2284-45B0-878E-39D0C502192B}" type="presParOf" srcId="{C362AA4D-B60A-4673-9514-FC4240B5B62D}" destId="{DE2968BA-0196-4453-A142-2E278EF7B365}" srcOrd="7" destOrd="0" presId="urn:microsoft.com/office/officeart/2018/2/layout/IconVerticalSolidList"/>
    <dgm:cxn modelId="{69B266A5-9E07-4F97-B70C-32D3E1527E2F}" type="presParOf" srcId="{C362AA4D-B60A-4673-9514-FC4240B5B62D}" destId="{AA7D9550-DDFB-4CB8-82A8-441F9B5FF55E}" srcOrd="8" destOrd="0" presId="urn:microsoft.com/office/officeart/2018/2/layout/IconVerticalSolidList"/>
    <dgm:cxn modelId="{4BB1C238-2304-46C1-85B9-1984E32D9DB8}" type="presParOf" srcId="{AA7D9550-DDFB-4CB8-82A8-441F9B5FF55E}" destId="{19C431A9-C2AF-45D6-8DE3-DB4EC5578AC3}" srcOrd="0" destOrd="0" presId="urn:microsoft.com/office/officeart/2018/2/layout/IconVerticalSolidList"/>
    <dgm:cxn modelId="{421B3BB3-CFCD-4A36-ADC3-AA23A2E2EED9}" type="presParOf" srcId="{AA7D9550-DDFB-4CB8-82A8-441F9B5FF55E}" destId="{55CF9334-F7D6-4D5D-A2D0-08E1DD252757}" srcOrd="1" destOrd="0" presId="urn:microsoft.com/office/officeart/2018/2/layout/IconVerticalSolidList"/>
    <dgm:cxn modelId="{8BDCB6C3-BCFB-4676-BEF4-B972B7429534}" type="presParOf" srcId="{AA7D9550-DDFB-4CB8-82A8-441F9B5FF55E}" destId="{26044739-F6C9-46F1-BBE4-040440CA3F64}" srcOrd="2" destOrd="0" presId="urn:microsoft.com/office/officeart/2018/2/layout/IconVerticalSolidList"/>
    <dgm:cxn modelId="{A30F300B-0EB6-48D9-A98B-D0818689AE5E}" type="presParOf" srcId="{AA7D9550-DDFB-4CB8-82A8-441F9B5FF55E}" destId="{6B1A1141-A6F9-4344-A8C1-56CA15EFEF0F}" srcOrd="3" destOrd="0" presId="urn:microsoft.com/office/officeart/2018/2/layout/IconVerticalSolidList"/>
    <dgm:cxn modelId="{39D39318-DA9A-46EC-A118-90E504F7871B}" type="presParOf" srcId="{AA7D9550-DDFB-4CB8-82A8-441F9B5FF55E}" destId="{D7306872-2E58-462E-9564-60C4EAEA61D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70059A-8876-481C-9D56-02841C9C7EF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C50CE17-AE60-4A24-99CB-D45710F0F47D}">
      <dgm:prSet/>
      <dgm:spPr/>
      <dgm:t>
        <a:bodyPr/>
        <a:lstStyle/>
        <a:p>
          <a:r>
            <a:rPr lang="en-US" dirty="0"/>
            <a:t>Contact Leads by Product</a:t>
          </a:r>
        </a:p>
      </dgm:t>
    </dgm:pt>
    <dgm:pt modelId="{378439EC-B94A-41A9-B43E-AFF7573B6417}" type="parTrans" cxnId="{E7C1C935-D6B1-469B-9902-CFCBB03A5883}">
      <dgm:prSet/>
      <dgm:spPr/>
      <dgm:t>
        <a:bodyPr/>
        <a:lstStyle/>
        <a:p>
          <a:endParaRPr lang="en-US"/>
        </a:p>
      </dgm:t>
    </dgm:pt>
    <dgm:pt modelId="{2B3C7403-0EAB-4A7D-923E-F17D1005883A}" type="sibTrans" cxnId="{E7C1C935-D6B1-469B-9902-CFCBB03A5883}">
      <dgm:prSet/>
      <dgm:spPr/>
      <dgm:t>
        <a:bodyPr/>
        <a:lstStyle/>
        <a:p>
          <a:endParaRPr lang="en-US"/>
        </a:p>
      </dgm:t>
    </dgm:pt>
    <dgm:pt modelId="{7E341A85-8FA6-4621-A9F4-4E6CA9C4AF2E}">
      <dgm:prSet/>
      <dgm:spPr/>
      <dgm:t>
        <a:bodyPr/>
        <a:lstStyle/>
        <a:p>
          <a:r>
            <a:rPr lang="en-US" dirty="0"/>
            <a:t>Schema Definition Collaboration</a:t>
          </a:r>
        </a:p>
      </dgm:t>
    </dgm:pt>
    <dgm:pt modelId="{647E6535-F376-4C49-9B35-19E9ED2BF1B2}" type="parTrans" cxnId="{A8F752FE-7BA1-4AED-A046-98D01E02DFE8}">
      <dgm:prSet/>
      <dgm:spPr/>
      <dgm:t>
        <a:bodyPr/>
        <a:lstStyle/>
        <a:p>
          <a:endParaRPr lang="en-US"/>
        </a:p>
      </dgm:t>
    </dgm:pt>
    <dgm:pt modelId="{72C7573E-C232-433A-922A-A748C0F6AEB7}" type="sibTrans" cxnId="{A8F752FE-7BA1-4AED-A046-98D01E02DFE8}">
      <dgm:prSet/>
      <dgm:spPr/>
      <dgm:t>
        <a:bodyPr/>
        <a:lstStyle/>
        <a:p>
          <a:endParaRPr lang="en-US"/>
        </a:p>
      </dgm:t>
    </dgm:pt>
    <dgm:pt modelId="{F7733196-61EE-49CF-A8D6-6D1BD05053E6}">
      <dgm:prSet/>
      <dgm:spPr/>
      <dgm:t>
        <a:bodyPr/>
        <a:lstStyle/>
        <a:p>
          <a:r>
            <a:rPr lang="en-US" dirty="0"/>
            <a:t>Swagger Hub Access for Contact Leads</a:t>
          </a:r>
        </a:p>
      </dgm:t>
    </dgm:pt>
    <dgm:pt modelId="{39DB1098-A8E0-4E57-A345-19D4C6103FCA}" type="parTrans" cxnId="{F6335031-0B7B-4CB9-831E-5BCC30C7AD36}">
      <dgm:prSet/>
      <dgm:spPr/>
      <dgm:t>
        <a:bodyPr/>
        <a:lstStyle/>
        <a:p>
          <a:endParaRPr lang="en-US"/>
        </a:p>
      </dgm:t>
    </dgm:pt>
    <dgm:pt modelId="{1282A652-6ECD-4F16-8A34-D11D4C155838}" type="sibTrans" cxnId="{F6335031-0B7B-4CB9-831E-5BCC30C7AD36}">
      <dgm:prSet/>
      <dgm:spPr/>
      <dgm:t>
        <a:bodyPr/>
        <a:lstStyle/>
        <a:p>
          <a:endParaRPr lang="en-US"/>
        </a:p>
      </dgm:t>
    </dgm:pt>
    <dgm:pt modelId="{A817C61E-EAB9-4EBE-ABBC-4CE56B0088AC}">
      <dgm:prSet/>
      <dgm:spPr/>
      <dgm:t>
        <a:bodyPr/>
        <a:lstStyle/>
        <a:p>
          <a:r>
            <a:rPr lang="en-US" dirty="0"/>
            <a:t>Lab Endpoint(s) Use</a:t>
          </a:r>
        </a:p>
      </dgm:t>
    </dgm:pt>
    <dgm:pt modelId="{B3B00150-C34C-4811-82CF-DEA4D803CD4B}" type="parTrans" cxnId="{17C61ED9-619F-4C1B-BE43-97F09B111545}">
      <dgm:prSet/>
      <dgm:spPr/>
      <dgm:t>
        <a:bodyPr/>
        <a:lstStyle/>
        <a:p>
          <a:endParaRPr lang="en-US"/>
        </a:p>
      </dgm:t>
    </dgm:pt>
    <dgm:pt modelId="{94593A5F-7BE3-4F83-A4BE-B160D044F65B}" type="sibTrans" cxnId="{17C61ED9-619F-4C1B-BE43-97F09B111545}">
      <dgm:prSet/>
      <dgm:spPr/>
      <dgm:t>
        <a:bodyPr/>
        <a:lstStyle/>
        <a:p>
          <a:endParaRPr lang="en-US"/>
        </a:p>
      </dgm:t>
    </dgm:pt>
    <dgm:pt modelId="{F6294C67-B388-493C-90AF-5E5A6177DF32}">
      <dgm:prSet/>
      <dgm:spPr/>
      <dgm:t>
        <a:bodyPr/>
        <a:lstStyle/>
        <a:p>
          <a:r>
            <a:rPr lang="en-US" dirty="0"/>
            <a:t>“Hello World” </a:t>
          </a:r>
        </a:p>
      </dgm:t>
    </dgm:pt>
    <dgm:pt modelId="{FE4DA229-799C-45C0-BA14-A5D0C694DC0B}" type="parTrans" cxnId="{D224B865-5CDA-4CB9-906C-C10E8FE203D4}">
      <dgm:prSet/>
      <dgm:spPr/>
      <dgm:t>
        <a:bodyPr/>
        <a:lstStyle/>
        <a:p>
          <a:endParaRPr lang="en-US"/>
        </a:p>
      </dgm:t>
    </dgm:pt>
    <dgm:pt modelId="{C7AEB271-BA88-4C3E-A369-FC8E36EEDD60}" type="sibTrans" cxnId="{D224B865-5CDA-4CB9-906C-C10E8FE203D4}">
      <dgm:prSet/>
      <dgm:spPr/>
      <dgm:t>
        <a:bodyPr/>
        <a:lstStyle/>
        <a:p>
          <a:endParaRPr lang="en-US"/>
        </a:p>
      </dgm:t>
    </dgm:pt>
    <dgm:pt modelId="{F02927D0-925D-4442-B9E5-73277B12E790}" type="pres">
      <dgm:prSet presAssocID="{1670059A-8876-481C-9D56-02841C9C7EFC}" presName="root" presStyleCnt="0">
        <dgm:presLayoutVars>
          <dgm:dir/>
          <dgm:resizeHandles val="exact"/>
        </dgm:presLayoutVars>
      </dgm:prSet>
      <dgm:spPr/>
    </dgm:pt>
    <dgm:pt modelId="{186E1301-AFB0-468B-BED5-898559B20731}" type="pres">
      <dgm:prSet presAssocID="{1670059A-8876-481C-9D56-02841C9C7EFC}" presName="container" presStyleCnt="0">
        <dgm:presLayoutVars>
          <dgm:dir/>
          <dgm:resizeHandles val="exact"/>
        </dgm:presLayoutVars>
      </dgm:prSet>
      <dgm:spPr/>
    </dgm:pt>
    <dgm:pt modelId="{3341869C-F1C6-4C04-B574-0E5E44E15AEA}" type="pres">
      <dgm:prSet presAssocID="{6C50CE17-AE60-4A24-99CB-D45710F0F47D}" presName="compNode" presStyleCnt="0"/>
      <dgm:spPr/>
    </dgm:pt>
    <dgm:pt modelId="{A8E006AA-6C36-42C1-B2A1-CF85E4D8DC94}" type="pres">
      <dgm:prSet presAssocID="{6C50CE17-AE60-4A24-99CB-D45710F0F47D}" presName="iconBgRect" presStyleLbl="bgShp" presStyleIdx="0" presStyleCnt="5"/>
      <dgm:spPr/>
    </dgm:pt>
    <dgm:pt modelId="{7ABC54AE-B37C-465B-A6E3-ADEAA5FAC61E}" type="pres">
      <dgm:prSet presAssocID="{6C50CE17-AE60-4A24-99CB-D45710F0F47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3F6CAEF-6894-4782-BC9C-2C281327CE27}" type="pres">
      <dgm:prSet presAssocID="{6C50CE17-AE60-4A24-99CB-D45710F0F47D}" presName="spaceRect" presStyleCnt="0"/>
      <dgm:spPr/>
    </dgm:pt>
    <dgm:pt modelId="{C68344DD-8695-4B8C-89E8-B387168F43AF}" type="pres">
      <dgm:prSet presAssocID="{6C50CE17-AE60-4A24-99CB-D45710F0F47D}" presName="textRect" presStyleLbl="revTx" presStyleIdx="0" presStyleCnt="5">
        <dgm:presLayoutVars>
          <dgm:chMax val="1"/>
          <dgm:chPref val="1"/>
        </dgm:presLayoutVars>
      </dgm:prSet>
      <dgm:spPr/>
    </dgm:pt>
    <dgm:pt modelId="{2D4DDB0B-B330-435F-AEAE-B620DFEDF80A}" type="pres">
      <dgm:prSet presAssocID="{2B3C7403-0EAB-4A7D-923E-F17D1005883A}" presName="sibTrans" presStyleLbl="sibTrans2D1" presStyleIdx="0" presStyleCnt="0"/>
      <dgm:spPr/>
    </dgm:pt>
    <dgm:pt modelId="{90F840F1-9A3A-4298-BDDE-45C023D20847}" type="pres">
      <dgm:prSet presAssocID="{7E341A85-8FA6-4621-A9F4-4E6CA9C4AF2E}" presName="compNode" presStyleCnt="0"/>
      <dgm:spPr/>
    </dgm:pt>
    <dgm:pt modelId="{7E468CE8-53A9-49D4-A2E8-44E8E048ED55}" type="pres">
      <dgm:prSet presAssocID="{7E341A85-8FA6-4621-A9F4-4E6CA9C4AF2E}" presName="iconBgRect" presStyleLbl="bgShp" presStyleIdx="1" presStyleCnt="5"/>
      <dgm:spPr/>
    </dgm:pt>
    <dgm:pt modelId="{91382E1C-522A-4A02-8AC5-EFEDAB0565F7}" type="pres">
      <dgm:prSet presAssocID="{7E341A85-8FA6-4621-A9F4-4E6CA9C4AF2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6D8063-3378-425E-B967-F4848B311E1A}" type="pres">
      <dgm:prSet presAssocID="{7E341A85-8FA6-4621-A9F4-4E6CA9C4AF2E}" presName="spaceRect" presStyleCnt="0"/>
      <dgm:spPr/>
    </dgm:pt>
    <dgm:pt modelId="{78BD110D-CFF9-48BA-8BE4-BEF943489062}" type="pres">
      <dgm:prSet presAssocID="{7E341A85-8FA6-4621-A9F4-4E6CA9C4AF2E}" presName="textRect" presStyleLbl="revTx" presStyleIdx="1" presStyleCnt="5">
        <dgm:presLayoutVars>
          <dgm:chMax val="1"/>
          <dgm:chPref val="1"/>
        </dgm:presLayoutVars>
      </dgm:prSet>
      <dgm:spPr/>
    </dgm:pt>
    <dgm:pt modelId="{564FEFBE-CB5D-4844-8941-F1C8BBD087EC}" type="pres">
      <dgm:prSet presAssocID="{72C7573E-C232-433A-922A-A748C0F6AEB7}" presName="sibTrans" presStyleLbl="sibTrans2D1" presStyleIdx="0" presStyleCnt="0"/>
      <dgm:spPr/>
    </dgm:pt>
    <dgm:pt modelId="{C443E742-196D-47F1-B52A-1AB19B3F2A85}" type="pres">
      <dgm:prSet presAssocID="{F7733196-61EE-49CF-A8D6-6D1BD05053E6}" presName="compNode" presStyleCnt="0"/>
      <dgm:spPr/>
    </dgm:pt>
    <dgm:pt modelId="{6C35171D-069D-411E-9790-B9FA92C77C28}" type="pres">
      <dgm:prSet presAssocID="{F7733196-61EE-49CF-A8D6-6D1BD05053E6}" presName="iconBgRect" presStyleLbl="bgShp" presStyleIdx="2" presStyleCnt="5"/>
      <dgm:spPr/>
    </dgm:pt>
    <dgm:pt modelId="{E6D47E86-79AC-4F90-B102-9E79C4078455}" type="pres">
      <dgm:prSet presAssocID="{F7733196-61EE-49CF-A8D6-6D1BD05053E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ED6F699-1672-4D3D-A4A7-D9956A18C9DB}" type="pres">
      <dgm:prSet presAssocID="{F7733196-61EE-49CF-A8D6-6D1BD05053E6}" presName="spaceRect" presStyleCnt="0"/>
      <dgm:spPr/>
    </dgm:pt>
    <dgm:pt modelId="{F739EBE5-D40C-4059-847D-ABD84BA1D1EB}" type="pres">
      <dgm:prSet presAssocID="{F7733196-61EE-49CF-A8D6-6D1BD05053E6}" presName="textRect" presStyleLbl="revTx" presStyleIdx="2" presStyleCnt="5">
        <dgm:presLayoutVars>
          <dgm:chMax val="1"/>
          <dgm:chPref val="1"/>
        </dgm:presLayoutVars>
      </dgm:prSet>
      <dgm:spPr/>
    </dgm:pt>
    <dgm:pt modelId="{02BE83F6-E5C6-480C-B32C-D46E27FD30CD}" type="pres">
      <dgm:prSet presAssocID="{1282A652-6ECD-4F16-8A34-D11D4C155838}" presName="sibTrans" presStyleLbl="sibTrans2D1" presStyleIdx="0" presStyleCnt="0"/>
      <dgm:spPr/>
    </dgm:pt>
    <dgm:pt modelId="{5948863C-FD80-4FC6-92FC-66543E1873F8}" type="pres">
      <dgm:prSet presAssocID="{A817C61E-EAB9-4EBE-ABBC-4CE56B0088AC}" presName="compNode" presStyleCnt="0"/>
      <dgm:spPr/>
    </dgm:pt>
    <dgm:pt modelId="{8610A92D-3894-4B6E-9EBA-29F8A7ABF1BD}" type="pres">
      <dgm:prSet presAssocID="{A817C61E-EAB9-4EBE-ABBC-4CE56B0088AC}" presName="iconBgRect" presStyleLbl="bgShp" presStyleIdx="3" presStyleCnt="5"/>
      <dgm:spPr/>
    </dgm:pt>
    <dgm:pt modelId="{F4D299DA-7660-4CF5-A6B6-8A3B656D613F}" type="pres">
      <dgm:prSet presAssocID="{A817C61E-EAB9-4EBE-ABBC-4CE56B0088A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78C3EE66-0CB5-42B0-AF38-7990143B3CE0}" type="pres">
      <dgm:prSet presAssocID="{A817C61E-EAB9-4EBE-ABBC-4CE56B0088AC}" presName="spaceRect" presStyleCnt="0"/>
      <dgm:spPr/>
    </dgm:pt>
    <dgm:pt modelId="{09D1BAAB-658A-4F36-BEBF-19B5004107D6}" type="pres">
      <dgm:prSet presAssocID="{A817C61E-EAB9-4EBE-ABBC-4CE56B0088AC}" presName="textRect" presStyleLbl="revTx" presStyleIdx="3" presStyleCnt="5">
        <dgm:presLayoutVars>
          <dgm:chMax val="1"/>
          <dgm:chPref val="1"/>
        </dgm:presLayoutVars>
      </dgm:prSet>
      <dgm:spPr/>
    </dgm:pt>
    <dgm:pt modelId="{6509625D-47F9-4389-A0E2-E7CE1E94CAD9}" type="pres">
      <dgm:prSet presAssocID="{94593A5F-7BE3-4F83-A4BE-B160D044F65B}" presName="sibTrans" presStyleLbl="sibTrans2D1" presStyleIdx="0" presStyleCnt="0"/>
      <dgm:spPr/>
    </dgm:pt>
    <dgm:pt modelId="{5E43E82F-C1F1-4131-98BE-3322599C88B7}" type="pres">
      <dgm:prSet presAssocID="{F6294C67-B388-493C-90AF-5E5A6177DF32}" presName="compNode" presStyleCnt="0"/>
      <dgm:spPr/>
    </dgm:pt>
    <dgm:pt modelId="{AB62BE6B-FF1A-45B1-AF3A-643D40D5BD5A}" type="pres">
      <dgm:prSet presAssocID="{F6294C67-B388-493C-90AF-5E5A6177DF32}" presName="iconBgRect" presStyleLbl="bgShp" presStyleIdx="4" presStyleCnt="5"/>
      <dgm:spPr/>
    </dgm:pt>
    <dgm:pt modelId="{06D21687-A886-433C-A0DA-5B8CC6C84CB8}" type="pres">
      <dgm:prSet presAssocID="{F6294C67-B388-493C-90AF-5E5A6177DF3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4B4AB5B-CF35-4F8C-8670-C7601CC7EA11}" type="pres">
      <dgm:prSet presAssocID="{F6294C67-B388-493C-90AF-5E5A6177DF32}" presName="spaceRect" presStyleCnt="0"/>
      <dgm:spPr/>
    </dgm:pt>
    <dgm:pt modelId="{6F790794-3EBB-4A46-9054-24FFBDD98178}" type="pres">
      <dgm:prSet presAssocID="{F6294C67-B388-493C-90AF-5E5A6177DF3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D43581A-C6DD-4EA3-883D-99E3D2A7925A}" type="presOf" srcId="{F6294C67-B388-493C-90AF-5E5A6177DF32}" destId="{6F790794-3EBB-4A46-9054-24FFBDD98178}" srcOrd="0" destOrd="0" presId="urn:microsoft.com/office/officeart/2018/2/layout/IconCircleList"/>
    <dgm:cxn modelId="{F6335031-0B7B-4CB9-831E-5BCC30C7AD36}" srcId="{1670059A-8876-481C-9D56-02841C9C7EFC}" destId="{F7733196-61EE-49CF-A8D6-6D1BD05053E6}" srcOrd="2" destOrd="0" parTransId="{39DB1098-A8E0-4E57-A345-19D4C6103FCA}" sibTransId="{1282A652-6ECD-4F16-8A34-D11D4C155838}"/>
    <dgm:cxn modelId="{E7C1C935-D6B1-469B-9902-CFCBB03A5883}" srcId="{1670059A-8876-481C-9D56-02841C9C7EFC}" destId="{6C50CE17-AE60-4A24-99CB-D45710F0F47D}" srcOrd="0" destOrd="0" parTransId="{378439EC-B94A-41A9-B43E-AFF7573B6417}" sibTransId="{2B3C7403-0EAB-4A7D-923E-F17D1005883A}"/>
    <dgm:cxn modelId="{D224B865-5CDA-4CB9-906C-C10E8FE203D4}" srcId="{1670059A-8876-481C-9D56-02841C9C7EFC}" destId="{F6294C67-B388-493C-90AF-5E5A6177DF32}" srcOrd="4" destOrd="0" parTransId="{FE4DA229-799C-45C0-BA14-A5D0C694DC0B}" sibTransId="{C7AEB271-BA88-4C3E-A369-FC8E36EEDD60}"/>
    <dgm:cxn modelId="{6C9B914E-6126-4F95-80C6-C1D249CD46BB}" type="presOf" srcId="{1670059A-8876-481C-9D56-02841C9C7EFC}" destId="{F02927D0-925D-4442-B9E5-73277B12E790}" srcOrd="0" destOrd="0" presId="urn:microsoft.com/office/officeart/2018/2/layout/IconCircleList"/>
    <dgm:cxn modelId="{37CACB6F-1D69-4699-908E-8274038126DE}" type="presOf" srcId="{1282A652-6ECD-4F16-8A34-D11D4C155838}" destId="{02BE83F6-E5C6-480C-B32C-D46E27FD30CD}" srcOrd="0" destOrd="0" presId="urn:microsoft.com/office/officeart/2018/2/layout/IconCircleList"/>
    <dgm:cxn modelId="{6B332776-5066-49BD-94ED-0B5A065FC7BF}" type="presOf" srcId="{A817C61E-EAB9-4EBE-ABBC-4CE56B0088AC}" destId="{09D1BAAB-658A-4F36-BEBF-19B5004107D6}" srcOrd="0" destOrd="0" presId="urn:microsoft.com/office/officeart/2018/2/layout/IconCircleList"/>
    <dgm:cxn modelId="{AB8F9376-66B5-408F-9932-7CE74F19016D}" type="presOf" srcId="{F7733196-61EE-49CF-A8D6-6D1BD05053E6}" destId="{F739EBE5-D40C-4059-847D-ABD84BA1D1EB}" srcOrd="0" destOrd="0" presId="urn:microsoft.com/office/officeart/2018/2/layout/IconCircleList"/>
    <dgm:cxn modelId="{7902D456-FDD0-4C48-B4F0-656EFE750042}" type="presOf" srcId="{72C7573E-C232-433A-922A-A748C0F6AEB7}" destId="{564FEFBE-CB5D-4844-8941-F1C8BBD087EC}" srcOrd="0" destOrd="0" presId="urn:microsoft.com/office/officeart/2018/2/layout/IconCircleList"/>
    <dgm:cxn modelId="{A1B8F59E-0839-4BD5-A735-D744A0D97C3D}" type="presOf" srcId="{2B3C7403-0EAB-4A7D-923E-F17D1005883A}" destId="{2D4DDB0B-B330-435F-AEAE-B620DFEDF80A}" srcOrd="0" destOrd="0" presId="urn:microsoft.com/office/officeart/2018/2/layout/IconCircleList"/>
    <dgm:cxn modelId="{534788B0-C8DB-47D1-8428-22CD7ECC7091}" type="presOf" srcId="{7E341A85-8FA6-4621-A9F4-4E6CA9C4AF2E}" destId="{78BD110D-CFF9-48BA-8BE4-BEF943489062}" srcOrd="0" destOrd="0" presId="urn:microsoft.com/office/officeart/2018/2/layout/IconCircleList"/>
    <dgm:cxn modelId="{882B8CB2-4E76-4B6A-921A-0C1FEB769FC6}" type="presOf" srcId="{94593A5F-7BE3-4F83-A4BE-B160D044F65B}" destId="{6509625D-47F9-4389-A0E2-E7CE1E94CAD9}" srcOrd="0" destOrd="0" presId="urn:microsoft.com/office/officeart/2018/2/layout/IconCircleList"/>
    <dgm:cxn modelId="{E02114B3-33AB-4F7C-AC45-B41F4079A2AD}" type="presOf" srcId="{6C50CE17-AE60-4A24-99CB-D45710F0F47D}" destId="{C68344DD-8695-4B8C-89E8-B387168F43AF}" srcOrd="0" destOrd="0" presId="urn:microsoft.com/office/officeart/2018/2/layout/IconCircleList"/>
    <dgm:cxn modelId="{17C61ED9-619F-4C1B-BE43-97F09B111545}" srcId="{1670059A-8876-481C-9D56-02841C9C7EFC}" destId="{A817C61E-EAB9-4EBE-ABBC-4CE56B0088AC}" srcOrd="3" destOrd="0" parTransId="{B3B00150-C34C-4811-82CF-DEA4D803CD4B}" sibTransId="{94593A5F-7BE3-4F83-A4BE-B160D044F65B}"/>
    <dgm:cxn modelId="{A8F752FE-7BA1-4AED-A046-98D01E02DFE8}" srcId="{1670059A-8876-481C-9D56-02841C9C7EFC}" destId="{7E341A85-8FA6-4621-A9F4-4E6CA9C4AF2E}" srcOrd="1" destOrd="0" parTransId="{647E6535-F376-4C49-9B35-19E9ED2BF1B2}" sibTransId="{72C7573E-C232-433A-922A-A748C0F6AEB7}"/>
    <dgm:cxn modelId="{6CCB5A5B-1A16-487D-A57F-D14C64729A7E}" type="presParOf" srcId="{F02927D0-925D-4442-B9E5-73277B12E790}" destId="{186E1301-AFB0-468B-BED5-898559B20731}" srcOrd="0" destOrd="0" presId="urn:microsoft.com/office/officeart/2018/2/layout/IconCircleList"/>
    <dgm:cxn modelId="{3E3829FC-46D3-4617-816B-105D99213B87}" type="presParOf" srcId="{186E1301-AFB0-468B-BED5-898559B20731}" destId="{3341869C-F1C6-4C04-B574-0E5E44E15AEA}" srcOrd="0" destOrd="0" presId="urn:microsoft.com/office/officeart/2018/2/layout/IconCircleList"/>
    <dgm:cxn modelId="{9B2324DA-0967-48BC-84D1-9AE1CB0DBA3E}" type="presParOf" srcId="{3341869C-F1C6-4C04-B574-0E5E44E15AEA}" destId="{A8E006AA-6C36-42C1-B2A1-CF85E4D8DC94}" srcOrd="0" destOrd="0" presId="urn:microsoft.com/office/officeart/2018/2/layout/IconCircleList"/>
    <dgm:cxn modelId="{40236B7F-E78A-474B-A9B3-A5246B702F5F}" type="presParOf" srcId="{3341869C-F1C6-4C04-B574-0E5E44E15AEA}" destId="{7ABC54AE-B37C-465B-A6E3-ADEAA5FAC61E}" srcOrd="1" destOrd="0" presId="urn:microsoft.com/office/officeart/2018/2/layout/IconCircleList"/>
    <dgm:cxn modelId="{DD6E1F31-16B7-412C-8C78-53A1B1013FA6}" type="presParOf" srcId="{3341869C-F1C6-4C04-B574-0E5E44E15AEA}" destId="{03F6CAEF-6894-4782-BC9C-2C281327CE27}" srcOrd="2" destOrd="0" presId="urn:microsoft.com/office/officeart/2018/2/layout/IconCircleList"/>
    <dgm:cxn modelId="{7D24A595-765F-4360-984C-F3A4E0E62046}" type="presParOf" srcId="{3341869C-F1C6-4C04-B574-0E5E44E15AEA}" destId="{C68344DD-8695-4B8C-89E8-B387168F43AF}" srcOrd="3" destOrd="0" presId="urn:microsoft.com/office/officeart/2018/2/layout/IconCircleList"/>
    <dgm:cxn modelId="{98178248-7C6C-491C-8543-AC44391A0910}" type="presParOf" srcId="{186E1301-AFB0-468B-BED5-898559B20731}" destId="{2D4DDB0B-B330-435F-AEAE-B620DFEDF80A}" srcOrd="1" destOrd="0" presId="urn:microsoft.com/office/officeart/2018/2/layout/IconCircleList"/>
    <dgm:cxn modelId="{1BC6EB14-0579-4839-901C-409FFADBFAA0}" type="presParOf" srcId="{186E1301-AFB0-468B-BED5-898559B20731}" destId="{90F840F1-9A3A-4298-BDDE-45C023D20847}" srcOrd="2" destOrd="0" presId="urn:microsoft.com/office/officeart/2018/2/layout/IconCircleList"/>
    <dgm:cxn modelId="{9260CA8A-A33E-4A94-B4E9-464A1C86FDCF}" type="presParOf" srcId="{90F840F1-9A3A-4298-BDDE-45C023D20847}" destId="{7E468CE8-53A9-49D4-A2E8-44E8E048ED55}" srcOrd="0" destOrd="0" presId="urn:microsoft.com/office/officeart/2018/2/layout/IconCircleList"/>
    <dgm:cxn modelId="{F76CCCFC-EE6C-4FBB-98B3-579D4AA60136}" type="presParOf" srcId="{90F840F1-9A3A-4298-BDDE-45C023D20847}" destId="{91382E1C-522A-4A02-8AC5-EFEDAB0565F7}" srcOrd="1" destOrd="0" presId="urn:microsoft.com/office/officeart/2018/2/layout/IconCircleList"/>
    <dgm:cxn modelId="{41C28CF7-DE06-442D-9D43-6884E9CD6A6C}" type="presParOf" srcId="{90F840F1-9A3A-4298-BDDE-45C023D20847}" destId="{F16D8063-3378-425E-B967-F4848B311E1A}" srcOrd="2" destOrd="0" presId="urn:microsoft.com/office/officeart/2018/2/layout/IconCircleList"/>
    <dgm:cxn modelId="{75EDDE56-FE15-47D1-B8C5-28640091D460}" type="presParOf" srcId="{90F840F1-9A3A-4298-BDDE-45C023D20847}" destId="{78BD110D-CFF9-48BA-8BE4-BEF943489062}" srcOrd="3" destOrd="0" presId="urn:microsoft.com/office/officeart/2018/2/layout/IconCircleList"/>
    <dgm:cxn modelId="{D7B4E3BB-F33D-4156-9B21-137F060F4F2F}" type="presParOf" srcId="{186E1301-AFB0-468B-BED5-898559B20731}" destId="{564FEFBE-CB5D-4844-8941-F1C8BBD087EC}" srcOrd="3" destOrd="0" presId="urn:microsoft.com/office/officeart/2018/2/layout/IconCircleList"/>
    <dgm:cxn modelId="{75A65C2A-ABE1-4FC7-8E3D-349C616E96C1}" type="presParOf" srcId="{186E1301-AFB0-468B-BED5-898559B20731}" destId="{C443E742-196D-47F1-B52A-1AB19B3F2A85}" srcOrd="4" destOrd="0" presId="urn:microsoft.com/office/officeart/2018/2/layout/IconCircleList"/>
    <dgm:cxn modelId="{9D95C21B-CCFF-4206-983B-8150A132187F}" type="presParOf" srcId="{C443E742-196D-47F1-B52A-1AB19B3F2A85}" destId="{6C35171D-069D-411E-9790-B9FA92C77C28}" srcOrd="0" destOrd="0" presId="urn:microsoft.com/office/officeart/2018/2/layout/IconCircleList"/>
    <dgm:cxn modelId="{94212EEC-BCA6-4BCD-BD44-D9D8E228FAC6}" type="presParOf" srcId="{C443E742-196D-47F1-B52A-1AB19B3F2A85}" destId="{E6D47E86-79AC-4F90-B102-9E79C4078455}" srcOrd="1" destOrd="0" presId="urn:microsoft.com/office/officeart/2018/2/layout/IconCircleList"/>
    <dgm:cxn modelId="{6C763D68-E566-4302-9255-F76BD0F785AC}" type="presParOf" srcId="{C443E742-196D-47F1-B52A-1AB19B3F2A85}" destId="{7ED6F699-1672-4D3D-A4A7-D9956A18C9DB}" srcOrd="2" destOrd="0" presId="urn:microsoft.com/office/officeart/2018/2/layout/IconCircleList"/>
    <dgm:cxn modelId="{A982C17F-48F9-4E29-BBB4-81560020241A}" type="presParOf" srcId="{C443E742-196D-47F1-B52A-1AB19B3F2A85}" destId="{F739EBE5-D40C-4059-847D-ABD84BA1D1EB}" srcOrd="3" destOrd="0" presId="urn:microsoft.com/office/officeart/2018/2/layout/IconCircleList"/>
    <dgm:cxn modelId="{8864AE44-99C6-47B9-90EF-B797DA1E6BC5}" type="presParOf" srcId="{186E1301-AFB0-468B-BED5-898559B20731}" destId="{02BE83F6-E5C6-480C-B32C-D46E27FD30CD}" srcOrd="5" destOrd="0" presId="urn:microsoft.com/office/officeart/2018/2/layout/IconCircleList"/>
    <dgm:cxn modelId="{C7260D84-68BE-4095-AC69-3819E73617D2}" type="presParOf" srcId="{186E1301-AFB0-468B-BED5-898559B20731}" destId="{5948863C-FD80-4FC6-92FC-66543E1873F8}" srcOrd="6" destOrd="0" presId="urn:microsoft.com/office/officeart/2018/2/layout/IconCircleList"/>
    <dgm:cxn modelId="{65D693D3-A642-4472-96DC-9F6B0C3C27C9}" type="presParOf" srcId="{5948863C-FD80-4FC6-92FC-66543E1873F8}" destId="{8610A92D-3894-4B6E-9EBA-29F8A7ABF1BD}" srcOrd="0" destOrd="0" presId="urn:microsoft.com/office/officeart/2018/2/layout/IconCircleList"/>
    <dgm:cxn modelId="{FC1D5800-C2BD-4D0F-95AC-7DEBDE2D538D}" type="presParOf" srcId="{5948863C-FD80-4FC6-92FC-66543E1873F8}" destId="{F4D299DA-7660-4CF5-A6B6-8A3B656D613F}" srcOrd="1" destOrd="0" presId="urn:microsoft.com/office/officeart/2018/2/layout/IconCircleList"/>
    <dgm:cxn modelId="{44DCD9B1-EEC4-4695-8714-7CFC35846343}" type="presParOf" srcId="{5948863C-FD80-4FC6-92FC-66543E1873F8}" destId="{78C3EE66-0CB5-42B0-AF38-7990143B3CE0}" srcOrd="2" destOrd="0" presId="urn:microsoft.com/office/officeart/2018/2/layout/IconCircleList"/>
    <dgm:cxn modelId="{61E947DB-9282-48E1-B323-5DB0BC010C76}" type="presParOf" srcId="{5948863C-FD80-4FC6-92FC-66543E1873F8}" destId="{09D1BAAB-658A-4F36-BEBF-19B5004107D6}" srcOrd="3" destOrd="0" presId="urn:microsoft.com/office/officeart/2018/2/layout/IconCircleList"/>
    <dgm:cxn modelId="{9C6808F7-C49C-48A6-A9F7-6408CC6B28D5}" type="presParOf" srcId="{186E1301-AFB0-468B-BED5-898559B20731}" destId="{6509625D-47F9-4389-A0E2-E7CE1E94CAD9}" srcOrd="7" destOrd="0" presId="urn:microsoft.com/office/officeart/2018/2/layout/IconCircleList"/>
    <dgm:cxn modelId="{547B39AD-379F-4D43-9C70-77B31F9DE9AF}" type="presParOf" srcId="{186E1301-AFB0-468B-BED5-898559B20731}" destId="{5E43E82F-C1F1-4131-98BE-3322599C88B7}" srcOrd="8" destOrd="0" presId="urn:microsoft.com/office/officeart/2018/2/layout/IconCircleList"/>
    <dgm:cxn modelId="{3629E1A7-71DD-4207-A307-7884D42F102A}" type="presParOf" srcId="{5E43E82F-C1F1-4131-98BE-3322599C88B7}" destId="{AB62BE6B-FF1A-45B1-AF3A-643D40D5BD5A}" srcOrd="0" destOrd="0" presId="urn:microsoft.com/office/officeart/2018/2/layout/IconCircleList"/>
    <dgm:cxn modelId="{EB6F47CC-1B26-40F5-9845-454E001FE020}" type="presParOf" srcId="{5E43E82F-C1F1-4131-98BE-3322599C88B7}" destId="{06D21687-A886-433C-A0DA-5B8CC6C84CB8}" srcOrd="1" destOrd="0" presId="urn:microsoft.com/office/officeart/2018/2/layout/IconCircleList"/>
    <dgm:cxn modelId="{F4341B84-2133-4243-B0C0-F99547ABCEC7}" type="presParOf" srcId="{5E43E82F-C1F1-4131-98BE-3322599C88B7}" destId="{D4B4AB5B-CF35-4F8C-8670-C7601CC7EA11}" srcOrd="2" destOrd="0" presId="urn:microsoft.com/office/officeart/2018/2/layout/IconCircleList"/>
    <dgm:cxn modelId="{6C7857E3-613C-40FD-B96B-C5B84E862B79}" type="presParOf" srcId="{5E43E82F-C1F1-4131-98BE-3322599C88B7}" destId="{6F790794-3EBB-4A46-9054-24FFBDD981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E1F4D-2326-4930-85DE-6046F149279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ECDB2CD6-08E5-46F9-8D2C-7F45B5958258}">
      <dgm:prSet/>
      <dgm:spPr/>
      <dgm:t>
        <a:bodyPr/>
        <a:lstStyle/>
        <a:p>
          <a:r>
            <a:rPr lang="en-US" dirty="0"/>
            <a:t>Please Introduce Yourself/Team</a:t>
          </a:r>
        </a:p>
      </dgm:t>
    </dgm:pt>
    <dgm:pt modelId="{21FA3A22-7D3F-4F05-95B0-4635B5CC4BF2}" type="parTrans" cxnId="{C47FF4B4-F06D-4B92-B5A9-D882D8EE4670}">
      <dgm:prSet/>
      <dgm:spPr/>
      <dgm:t>
        <a:bodyPr/>
        <a:lstStyle/>
        <a:p>
          <a:endParaRPr lang="en-US"/>
        </a:p>
      </dgm:t>
    </dgm:pt>
    <dgm:pt modelId="{323B44AB-E80C-47D1-B35F-2CEB37D09270}" type="sibTrans" cxnId="{C47FF4B4-F06D-4B92-B5A9-D882D8EE4670}">
      <dgm:prSet/>
      <dgm:spPr/>
      <dgm:t>
        <a:bodyPr/>
        <a:lstStyle/>
        <a:p>
          <a:endParaRPr lang="en-US"/>
        </a:p>
      </dgm:t>
    </dgm:pt>
    <dgm:pt modelId="{2AE6EA3A-927F-4F97-A2DC-D1AF20D871DC}">
      <dgm:prSet/>
      <dgm:spPr/>
      <dgm:t>
        <a:bodyPr/>
        <a:lstStyle/>
        <a:p>
          <a:r>
            <a:rPr lang="en-US" dirty="0"/>
            <a:t>Current Primary Development Platform/Stack</a:t>
          </a:r>
        </a:p>
      </dgm:t>
    </dgm:pt>
    <dgm:pt modelId="{40F66717-967C-46A7-AE8D-831737571BA5}" type="parTrans" cxnId="{FB201A78-82C7-469D-A14E-18F49FC81140}">
      <dgm:prSet/>
      <dgm:spPr/>
      <dgm:t>
        <a:bodyPr/>
        <a:lstStyle/>
        <a:p>
          <a:endParaRPr lang="en-US"/>
        </a:p>
      </dgm:t>
    </dgm:pt>
    <dgm:pt modelId="{5DB94CA7-746B-4A7C-9622-E81E40B57E81}" type="sibTrans" cxnId="{FB201A78-82C7-469D-A14E-18F49FC81140}">
      <dgm:prSet/>
      <dgm:spPr/>
      <dgm:t>
        <a:bodyPr/>
        <a:lstStyle/>
        <a:p>
          <a:endParaRPr lang="en-US"/>
        </a:p>
      </dgm:t>
    </dgm:pt>
    <dgm:pt modelId="{FD429BE9-F94A-4551-A8A1-2B480A5437D2}">
      <dgm:prSet/>
      <dgm:spPr/>
      <dgm:t>
        <a:bodyPr/>
        <a:lstStyle/>
        <a:p>
          <a:r>
            <a:rPr lang="en-US" dirty="0"/>
            <a:t>Active API/Service Projects</a:t>
          </a:r>
        </a:p>
      </dgm:t>
    </dgm:pt>
    <dgm:pt modelId="{A4A55971-FD7F-410C-AE42-26A9AD5D2B9D}" type="parTrans" cxnId="{99A1E600-C041-46D7-8AB8-F1BFC794236A}">
      <dgm:prSet/>
      <dgm:spPr/>
      <dgm:t>
        <a:bodyPr/>
        <a:lstStyle/>
        <a:p>
          <a:endParaRPr lang="en-US"/>
        </a:p>
      </dgm:t>
    </dgm:pt>
    <dgm:pt modelId="{968E9243-BE9C-4DA2-8180-B869823FA75E}" type="sibTrans" cxnId="{99A1E600-C041-46D7-8AB8-F1BFC794236A}">
      <dgm:prSet/>
      <dgm:spPr/>
      <dgm:t>
        <a:bodyPr/>
        <a:lstStyle/>
        <a:p>
          <a:endParaRPr lang="en-US"/>
        </a:p>
      </dgm:t>
    </dgm:pt>
    <dgm:pt modelId="{896FC70B-D64B-4C2D-A9A6-A6384DB5EAC8}">
      <dgm:prSet/>
      <dgm:spPr/>
      <dgm:t>
        <a:bodyPr/>
        <a:lstStyle/>
        <a:p>
          <a:r>
            <a:rPr lang="en-US" dirty="0"/>
            <a:t>API Planning, Outlook, Roadmap</a:t>
          </a:r>
        </a:p>
      </dgm:t>
    </dgm:pt>
    <dgm:pt modelId="{AC15DCD0-9433-4E6E-BDE6-F7DF82FB3DD1}" type="parTrans" cxnId="{B3FC3B07-71B2-451E-8429-0606D9AAD417}">
      <dgm:prSet/>
      <dgm:spPr/>
      <dgm:t>
        <a:bodyPr/>
        <a:lstStyle/>
        <a:p>
          <a:endParaRPr lang="en-US"/>
        </a:p>
      </dgm:t>
    </dgm:pt>
    <dgm:pt modelId="{CBAC279A-6193-42DE-B8E3-299E15636D84}" type="sibTrans" cxnId="{B3FC3B07-71B2-451E-8429-0606D9AAD417}">
      <dgm:prSet/>
      <dgm:spPr/>
      <dgm:t>
        <a:bodyPr/>
        <a:lstStyle/>
        <a:p>
          <a:endParaRPr lang="en-US"/>
        </a:p>
      </dgm:t>
    </dgm:pt>
    <dgm:pt modelId="{54C9FD03-6349-4569-AAD2-9D819BCB927E}">
      <dgm:prSet/>
      <dgm:spPr/>
      <dgm:t>
        <a:bodyPr/>
        <a:lstStyle/>
        <a:p>
          <a:r>
            <a:rPr lang="en-US" dirty="0"/>
            <a:t>Near Term (Related) Opportunities and Challenges</a:t>
          </a:r>
        </a:p>
      </dgm:t>
    </dgm:pt>
    <dgm:pt modelId="{717459AF-B828-4143-AFC1-87D69C2D185D}" type="parTrans" cxnId="{7098CE9C-7026-4367-B2A5-964069ED3D82}">
      <dgm:prSet/>
      <dgm:spPr/>
      <dgm:t>
        <a:bodyPr/>
        <a:lstStyle/>
        <a:p>
          <a:endParaRPr lang="en-US"/>
        </a:p>
      </dgm:t>
    </dgm:pt>
    <dgm:pt modelId="{807ECCBA-108C-45A5-8B92-BD89D95C0AF5}" type="sibTrans" cxnId="{7098CE9C-7026-4367-B2A5-964069ED3D82}">
      <dgm:prSet/>
      <dgm:spPr/>
      <dgm:t>
        <a:bodyPr/>
        <a:lstStyle/>
        <a:p>
          <a:endParaRPr lang="en-US"/>
        </a:p>
      </dgm:t>
    </dgm:pt>
    <dgm:pt modelId="{8382DA10-AAD5-4EF8-AC9D-2DC4087F517E}" type="pres">
      <dgm:prSet presAssocID="{B79E1F4D-2326-4930-85DE-6046F1492794}" presName="root" presStyleCnt="0">
        <dgm:presLayoutVars>
          <dgm:dir/>
          <dgm:resizeHandles val="exact"/>
        </dgm:presLayoutVars>
      </dgm:prSet>
      <dgm:spPr/>
    </dgm:pt>
    <dgm:pt modelId="{FAE8267F-01C3-4F89-BD5D-2A1D9515D47F}" type="pres">
      <dgm:prSet presAssocID="{B79E1F4D-2326-4930-85DE-6046F1492794}" presName="container" presStyleCnt="0">
        <dgm:presLayoutVars>
          <dgm:dir/>
          <dgm:resizeHandles val="exact"/>
        </dgm:presLayoutVars>
      </dgm:prSet>
      <dgm:spPr/>
    </dgm:pt>
    <dgm:pt modelId="{BF1B5585-CF13-4C3A-923D-29DEA4DCF411}" type="pres">
      <dgm:prSet presAssocID="{ECDB2CD6-08E5-46F9-8D2C-7F45B5958258}" presName="compNode" presStyleCnt="0"/>
      <dgm:spPr/>
    </dgm:pt>
    <dgm:pt modelId="{EC890481-6C06-4932-98F2-4050CE836BCB}" type="pres">
      <dgm:prSet presAssocID="{ECDB2CD6-08E5-46F9-8D2C-7F45B5958258}" presName="iconBgRect" presStyleLbl="bgShp" presStyleIdx="0" presStyleCnt="5"/>
      <dgm:spPr/>
    </dgm:pt>
    <dgm:pt modelId="{D083C453-8E5A-484D-BE76-E4BED22F69ED}" type="pres">
      <dgm:prSet presAssocID="{ECDB2CD6-08E5-46F9-8D2C-7F45B59582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8836CA19-7350-47FC-9686-B7E66F75D928}" type="pres">
      <dgm:prSet presAssocID="{ECDB2CD6-08E5-46F9-8D2C-7F45B5958258}" presName="spaceRect" presStyleCnt="0"/>
      <dgm:spPr/>
    </dgm:pt>
    <dgm:pt modelId="{6409C518-AA6C-4F90-81E6-3C1D1150EEF9}" type="pres">
      <dgm:prSet presAssocID="{ECDB2CD6-08E5-46F9-8D2C-7F45B5958258}" presName="textRect" presStyleLbl="revTx" presStyleIdx="0" presStyleCnt="5">
        <dgm:presLayoutVars>
          <dgm:chMax val="1"/>
          <dgm:chPref val="1"/>
        </dgm:presLayoutVars>
      </dgm:prSet>
      <dgm:spPr/>
    </dgm:pt>
    <dgm:pt modelId="{7211CF3D-D40F-43C7-A47A-E8F5A98237E1}" type="pres">
      <dgm:prSet presAssocID="{323B44AB-E80C-47D1-B35F-2CEB37D09270}" presName="sibTrans" presStyleLbl="sibTrans2D1" presStyleIdx="0" presStyleCnt="0"/>
      <dgm:spPr/>
    </dgm:pt>
    <dgm:pt modelId="{1846BD45-0FF8-4473-BFE5-4C7A9DDEA8C1}" type="pres">
      <dgm:prSet presAssocID="{2AE6EA3A-927F-4F97-A2DC-D1AF20D871DC}" presName="compNode" presStyleCnt="0"/>
      <dgm:spPr/>
    </dgm:pt>
    <dgm:pt modelId="{9A184157-D3BB-414E-8963-08636B916249}" type="pres">
      <dgm:prSet presAssocID="{2AE6EA3A-927F-4F97-A2DC-D1AF20D871DC}" presName="iconBgRect" presStyleLbl="bgShp" presStyleIdx="1" presStyleCnt="5"/>
      <dgm:spPr/>
    </dgm:pt>
    <dgm:pt modelId="{123F8445-BEBA-4332-87B0-197FD45DE0DF}" type="pres">
      <dgm:prSet presAssocID="{2AE6EA3A-927F-4F97-A2DC-D1AF20D871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E537721-F8A7-412D-AE26-B94F1857CE06}" type="pres">
      <dgm:prSet presAssocID="{2AE6EA3A-927F-4F97-A2DC-D1AF20D871DC}" presName="spaceRect" presStyleCnt="0"/>
      <dgm:spPr/>
    </dgm:pt>
    <dgm:pt modelId="{9D08B607-CAA5-4C5E-A191-2797F5BBB13B}" type="pres">
      <dgm:prSet presAssocID="{2AE6EA3A-927F-4F97-A2DC-D1AF20D871DC}" presName="textRect" presStyleLbl="revTx" presStyleIdx="1" presStyleCnt="5">
        <dgm:presLayoutVars>
          <dgm:chMax val="1"/>
          <dgm:chPref val="1"/>
        </dgm:presLayoutVars>
      </dgm:prSet>
      <dgm:spPr/>
    </dgm:pt>
    <dgm:pt modelId="{FB1EF857-FB67-4BC2-8E4A-3C466A3674CF}" type="pres">
      <dgm:prSet presAssocID="{5DB94CA7-746B-4A7C-9622-E81E40B57E81}" presName="sibTrans" presStyleLbl="sibTrans2D1" presStyleIdx="0" presStyleCnt="0"/>
      <dgm:spPr/>
    </dgm:pt>
    <dgm:pt modelId="{9E5CE20A-3555-4AD6-88B6-60556D1C8268}" type="pres">
      <dgm:prSet presAssocID="{FD429BE9-F94A-4551-A8A1-2B480A5437D2}" presName="compNode" presStyleCnt="0"/>
      <dgm:spPr/>
    </dgm:pt>
    <dgm:pt modelId="{DE94AACB-8A21-4A32-8DF7-0E9543891047}" type="pres">
      <dgm:prSet presAssocID="{FD429BE9-F94A-4551-A8A1-2B480A5437D2}" presName="iconBgRect" presStyleLbl="bgShp" presStyleIdx="2" presStyleCnt="5"/>
      <dgm:spPr/>
    </dgm:pt>
    <dgm:pt modelId="{F8BCF9DB-DCEF-4704-A239-5C1103985028}" type="pres">
      <dgm:prSet presAssocID="{FD429BE9-F94A-4551-A8A1-2B480A5437D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E1806CE-548C-48AC-A80A-A47272D540AD}" type="pres">
      <dgm:prSet presAssocID="{FD429BE9-F94A-4551-A8A1-2B480A5437D2}" presName="spaceRect" presStyleCnt="0"/>
      <dgm:spPr/>
    </dgm:pt>
    <dgm:pt modelId="{8346B036-9794-4C4F-B077-E7B161373009}" type="pres">
      <dgm:prSet presAssocID="{FD429BE9-F94A-4551-A8A1-2B480A5437D2}" presName="textRect" presStyleLbl="revTx" presStyleIdx="2" presStyleCnt="5">
        <dgm:presLayoutVars>
          <dgm:chMax val="1"/>
          <dgm:chPref val="1"/>
        </dgm:presLayoutVars>
      </dgm:prSet>
      <dgm:spPr/>
    </dgm:pt>
    <dgm:pt modelId="{EE0770CC-55C9-4650-A359-E661D3F95108}" type="pres">
      <dgm:prSet presAssocID="{968E9243-BE9C-4DA2-8180-B869823FA75E}" presName="sibTrans" presStyleLbl="sibTrans2D1" presStyleIdx="0" presStyleCnt="0"/>
      <dgm:spPr/>
    </dgm:pt>
    <dgm:pt modelId="{2273EFBC-88B1-4200-8BC3-1402042113EA}" type="pres">
      <dgm:prSet presAssocID="{896FC70B-D64B-4C2D-A9A6-A6384DB5EAC8}" presName="compNode" presStyleCnt="0"/>
      <dgm:spPr/>
    </dgm:pt>
    <dgm:pt modelId="{8952204C-C971-4C3B-A858-0A53E01DCFAA}" type="pres">
      <dgm:prSet presAssocID="{896FC70B-D64B-4C2D-A9A6-A6384DB5EAC8}" presName="iconBgRect" presStyleLbl="bgShp" presStyleIdx="3" presStyleCnt="5"/>
      <dgm:spPr/>
    </dgm:pt>
    <dgm:pt modelId="{7E4E02AB-78C3-4AE4-AE7B-34FF2970C464}" type="pres">
      <dgm:prSet presAssocID="{896FC70B-D64B-4C2D-A9A6-A6384DB5EAC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CED8BA0-B7CC-44A3-AA59-AE937D742ECE}" type="pres">
      <dgm:prSet presAssocID="{896FC70B-D64B-4C2D-A9A6-A6384DB5EAC8}" presName="spaceRect" presStyleCnt="0"/>
      <dgm:spPr/>
    </dgm:pt>
    <dgm:pt modelId="{6E16F86D-0891-48D7-95EC-3B7EBF320282}" type="pres">
      <dgm:prSet presAssocID="{896FC70B-D64B-4C2D-A9A6-A6384DB5EAC8}" presName="textRect" presStyleLbl="revTx" presStyleIdx="3" presStyleCnt="5">
        <dgm:presLayoutVars>
          <dgm:chMax val="1"/>
          <dgm:chPref val="1"/>
        </dgm:presLayoutVars>
      </dgm:prSet>
      <dgm:spPr/>
    </dgm:pt>
    <dgm:pt modelId="{5AF5F99A-13A9-41DE-85DB-655C88536E47}" type="pres">
      <dgm:prSet presAssocID="{CBAC279A-6193-42DE-B8E3-299E15636D84}" presName="sibTrans" presStyleLbl="sibTrans2D1" presStyleIdx="0" presStyleCnt="0"/>
      <dgm:spPr/>
    </dgm:pt>
    <dgm:pt modelId="{3988FE4A-ECAF-4FCF-8F3F-1D78681C8ADA}" type="pres">
      <dgm:prSet presAssocID="{54C9FD03-6349-4569-AAD2-9D819BCB927E}" presName="compNode" presStyleCnt="0"/>
      <dgm:spPr/>
    </dgm:pt>
    <dgm:pt modelId="{4524B5C5-3221-4D71-AA20-9956C15C6A4C}" type="pres">
      <dgm:prSet presAssocID="{54C9FD03-6349-4569-AAD2-9D819BCB927E}" presName="iconBgRect" presStyleLbl="bgShp" presStyleIdx="4" presStyleCnt="5"/>
      <dgm:spPr/>
    </dgm:pt>
    <dgm:pt modelId="{A96A70D3-63C5-4AD0-8660-EB324D3CFCB5}" type="pres">
      <dgm:prSet presAssocID="{54C9FD03-6349-4569-AAD2-9D819BCB92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46F046AF-0BD5-4C02-8CED-0D17D0D4B8EA}" type="pres">
      <dgm:prSet presAssocID="{54C9FD03-6349-4569-AAD2-9D819BCB927E}" presName="spaceRect" presStyleCnt="0"/>
      <dgm:spPr/>
    </dgm:pt>
    <dgm:pt modelId="{1D5DE309-2A71-4226-9C5E-9AAD66185EB9}" type="pres">
      <dgm:prSet presAssocID="{54C9FD03-6349-4569-AAD2-9D819BCB927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9A1E600-C041-46D7-8AB8-F1BFC794236A}" srcId="{B79E1F4D-2326-4930-85DE-6046F1492794}" destId="{FD429BE9-F94A-4551-A8A1-2B480A5437D2}" srcOrd="2" destOrd="0" parTransId="{A4A55971-FD7F-410C-AE42-26A9AD5D2B9D}" sibTransId="{968E9243-BE9C-4DA2-8180-B869823FA75E}"/>
    <dgm:cxn modelId="{D8019704-B20E-47A6-AB43-E15325490EC8}" type="presOf" srcId="{54C9FD03-6349-4569-AAD2-9D819BCB927E}" destId="{1D5DE309-2A71-4226-9C5E-9AAD66185EB9}" srcOrd="0" destOrd="0" presId="urn:microsoft.com/office/officeart/2018/2/layout/IconCircleList"/>
    <dgm:cxn modelId="{B3FC3B07-71B2-451E-8429-0606D9AAD417}" srcId="{B79E1F4D-2326-4930-85DE-6046F1492794}" destId="{896FC70B-D64B-4C2D-A9A6-A6384DB5EAC8}" srcOrd="3" destOrd="0" parTransId="{AC15DCD0-9433-4E6E-BDE6-F7DF82FB3DD1}" sibTransId="{CBAC279A-6193-42DE-B8E3-299E15636D84}"/>
    <dgm:cxn modelId="{A855CF25-7754-442D-9388-D737C01EF8DA}" type="presOf" srcId="{CBAC279A-6193-42DE-B8E3-299E15636D84}" destId="{5AF5F99A-13A9-41DE-85DB-655C88536E47}" srcOrd="0" destOrd="0" presId="urn:microsoft.com/office/officeart/2018/2/layout/IconCircleList"/>
    <dgm:cxn modelId="{F685733E-3283-45B1-8408-FC2F4DCFFCD5}" type="presOf" srcId="{5DB94CA7-746B-4A7C-9622-E81E40B57E81}" destId="{FB1EF857-FB67-4BC2-8E4A-3C466A3674CF}" srcOrd="0" destOrd="0" presId="urn:microsoft.com/office/officeart/2018/2/layout/IconCircleList"/>
    <dgm:cxn modelId="{8C217145-5586-4172-980C-B8AD68454621}" type="presOf" srcId="{323B44AB-E80C-47D1-B35F-2CEB37D09270}" destId="{7211CF3D-D40F-43C7-A47A-E8F5A98237E1}" srcOrd="0" destOrd="0" presId="urn:microsoft.com/office/officeart/2018/2/layout/IconCircleList"/>
    <dgm:cxn modelId="{B817216A-5ACE-4EB2-AB13-829AFD4914D3}" type="presOf" srcId="{ECDB2CD6-08E5-46F9-8D2C-7F45B5958258}" destId="{6409C518-AA6C-4F90-81E6-3C1D1150EEF9}" srcOrd="0" destOrd="0" presId="urn:microsoft.com/office/officeart/2018/2/layout/IconCircleList"/>
    <dgm:cxn modelId="{FB201A78-82C7-469D-A14E-18F49FC81140}" srcId="{B79E1F4D-2326-4930-85DE-6046F1492794}" destId="{2AE6EA3A-927F-4F97-A2DC-D1AF20D871DC}" srcOrd="1" destOrd="0" parTransId="{40F66717-967C-46A7-AE8D-831737571BA5}" sibTransId="{5DB94CA7-746B-4A7C-9622-E81E40B57E81}"/>
    <dgm:cxn modelId="{68DB0598-AE1C-46F1-919A-5869FBDCF7DC}" type="presOf" srcId="{2AE6EA3A-927F-4F97-A2DC-D1AF20D871DC}" destId="{9D08B607-CAA5-4C5E-A191-2797F5BBB13B}" srcOrd="0" destOrd="0" presId="urn:microsoft.com/office/officeart/2018/2/layout/IconCircleList"/>
    <dgm:cxn modelId="{7098CE9C-7026-4367-B2A5-964069ED3D82}" srcId="{B79E1F4D-2326-4930-85DE-6046F1492794}" destId="{54C9FD03-6349-4569-AAD2-9D819BCB927E}" srcOrd="4" destOrd="0" parTransId="{717459AF-B828-4143-AFC1-87D69C2D185D}" sibTransId="{807ECCBA-108C-45A5-8B92-BD89D95C0AF5}"/>
    <dgm:cxn modelId="{18CE88A1-196C-4EE2-810D-A8797EB34D64}" type="presOf" srcId="{FD429BE9-F94A-4551-A8A1-2B480A5437D2}" destId="{8346B036-9794-4C4F-B077-E7B161373009}" srcOrd="0" destOrd="0" presId="urn:microsoft.com/office/officeart/2018/2/layout/IconCircleList"/>
    <dgm:cxn modelId="{C47FF4B4-F06D-4B92-B5A9-D882D8EE4670}" srcId="{B79E1F4D-2326-4930-85DE-6046F1492794}" destId="{ECDB2CD6-08E5-46F9-8D2C-7F45B5958258}" srcOrd="0" destOrd="0" parTransId="{21FA3A22-7D3F-4F05-95B0-4635B5CC4BF2}" sibTransId="{323B44AB-E80C-47D1-B35F-2CEB37D09270}"/>
    <dgm:cxn modelId="{F6E8D2CE-11FA-48A5-A5F7-7F91CE7BA9C6}" type="presOf" srcId="{B79E1F4D-2326-4930-85DE-6046F1492794}" destId="{8382DA10-AAD5-4EF8-AC9D-2DC4087F517E}" srcOrd="0" destOrd="0" presId="urn:microsoft.com/office/officeart/2018/2/layout/IconCircleList"/>
    <dgm:cxn modelId="{B8147FD2-AE59-4EF8-8B6C-02BD848E5915}" type="presOf" srcId="{896FC70B-D64B-4C2D-A9A6-A6384DB5EAC8}" destId="{6E16F86D-0891-48D7-95EC-3B7EBF320282}" srcOrd="0" destOrd="0" presId="urn:microsoft.com/office/officeart/2018/2/layout/IconCircleList"/>
    <dgm:cxn modelId="{364282DF-BE4A-41F6-A669-9A7B554028EB}" type="presOf" srcId="{968E9243-BE9C-4DA2-8180-B869823FA75E}" destId="{EE0770CC-55C9-4650-A359-E661D3F95108}" srcOrd="0" destOrd="0" presId="urn:microsoft.com/office/officeart/2018/2/layout/IconCircleList"/>
    <dgm:cxn modelId="{2ABECA4B-CDF7-4B0C-B05D-31BA299E7E2C}" type="presParOf" srcId="{8382DA10-AAD5-4EF8-AC9D-2DC4087F517E}" destId="{FAE8267F-01C3-4F89-BD5D-2A1D9515D47F}" srcOrd="0" destOrd="0" presId="urn:microsoft.com/office/officeart/2018/2/layout/IconCircleList"/>
    <dgm:cxn modelId="{AA39267F-FF93-4862-B150-88970D8D087C}" type="presParOf" srcId="{FAE8267F-01C3-4F89-BD5D-2A1D9515D47F}" destId="{BF1B5585-CF13-4C3A-923D-29DEA4DCF411}" srcOrd="0" destOrd="0" presId="urn:microsoft.com/office/officeart/2018/2/layout/IconCircleList"/>
    <dgm:cxn modelId="{2EA7F555-05A5-4D62-85D6-FCA183A3B892}" type="presParOf" srcId="{BF1B5585-CF13-4C3A-923D-29DEA4DCF411}" destId="{EC890481-6C06-4932-98F2-4050CE836BCB}" srcOrd="0" destOrd="0" presId="urn:microsoft.com/office/officeart/2018/2/layout/IconCircleList"/>
    <dgm:cxn modelId="{5CC21221-C7B2-4705-92EE-7D61867BBFA5}" type="presParOf" srcId="{BF1B5585-CF13-4C3A-923D-29DEA4DCF411}" destId="{D083C453-8E5A-484D-BE76-E4BED22F69ED}" srcOrd="1" destOrd="0" presId="urn:microsoft.com/office/officeart/2018/2/layout/IconCircleList"/>
    <dgm:cxn modelId="{3FBD1C44-6BA6-46C7-A2EA-B8FCB86C8BF6}" type="presParOf" srcId="{BF1B5585-CF13-4C3A-923D-29DEA4DCF411}" destId="{8836CA19-7350-47FC-9686-B7E66F75D928}" srcOrd="2" destOrd="0" presId="urn:microsoft.com/office/officeart/2018/2/layout/IconCircleList"/>
    <dgm:cxn modelId="{AAAE4453-ABB1-4403-8B5C-4D1DA16E4AA0}" type="presParOf" srcId="{BF1B5585-CF13-4C3A-923D-29DEA4DCF411}" destId="{6409C518-AA6C-4F90-81E6-3C1D1150EEF9}" srcOrd="3" destOrd="0" presId="urn:microsoft.com/office/officeart/2018/2/layout/IconCircleList"/>
    <dgm:cxn modelId="{A14289E5-049F-4133-A55A-88D10E1F4E8B}" type="presParOf" srcId="{FAE8267F-01C3-4F89-BD5D-2A1D9515D47F}" destId="{7211CF3D-D40F-43C7-A47A-E8F5A98237E1}" srcOrd="1" destOrd="0" presId="urn:microsoft.com/office/officeart/2018/2/layout/IconCircleList"/>
    <dgm:cxn modelId="{96DE7463-658F-4538-BE39-2529C388D0B0}" type="presParOf" srcId="{FAE8267F-01C3-4F89-BD5D-2A1D9515D47F}" destId="{1846BD45-0FF8-4473-BFE5-4C7A9DDEA8C1}" srcOrd="2" destOrd="0" presId="urn:microsoft.com/office/officeart/2018/2/layout/IconCircleList"/>
    <dgm:cxn modelId="{14A21228-4257-4EC8-8B51-A58B0B2D31B8}" type="presParOf" srcId="{1846BD45-0FF8-4473-BFE5-4C7A9DDEA8C1}" destId="{9A184157-D3BB-414E-8963-08636B916249}" srcOrd="0" destOrd="0" presId="urn:microsoft.com/office/officeart/2018/2/layout/IconCircleList"/>
    <dgm:cxn modelId="{B28F7F99-0707-4477-8775-CDB9A7F84D93}" type="presParOf" srcId="{1846BD45-0FF8-4473-BFE5-4C7A9DDEA8C1}" destId="{123F8445-BEBA-4332-87B0-197FD45DE0DF}" srcOrd="1" destOrd="0" presId="urn:microsoft.com/office/officeart/2018/2/layout/IconCircleList"/>
    <dgm:cxn modelId="{692B4410-D39C-4E97-8984-1E151810C187}" type="presParOf" srcId="{1846BD45-0FF8-4473-BFE5-4C7A9DDEA8C1}" destId="{7E537721-F8A7-412D-AE26-B94F1857CE06}" srcOrd="2" destOrd="0" presId="urn:microsoft.com/office/officeart/2018/2/layout/IconCircleList"/>
    <dgm:cxn modelId="{83ECB557-E8D4-4651-B86F-FC52B1E61E21}" type="presParOf" srcId="{1846BD45-0FF8-4473-BFE5-4C7A9DDEA8C1}" destId="{9D08B607-CAA5-4C5E-A191-2797F5BBB13B}" srcOrd="3" destOrd="0" presId="urn:microsoft.com/office/officeart/2018/2/layout/IconCircleList"/>
    <dgm:cxn modelId="{1D203096-7F99-4BD4-A841-841E7BB09438}" type="presParOf" srcId="{FAE8267F-01C3-4F89-BD5D-2A1D9515D47F}" destId="{FB1EF857-FB67-4BC2-8E4A-3C466A3674CF}" srcOrd="3" destOrd="0" presId="urn:microsoft.com/office/officeart/2018/2/layout/IconCircleList"/>
    <dgm:cxn modelId="{A3AD0425-CC9B-42D7-A318-5AFC2CDBC667}" type="presParOf" srcId="{FAE8267F-01C3-4F89-BD5D-2A1D9515D47F}" destId="{9E5CE20A-3555-4AD6-88B6-60556D1C8268}" srcOrd="4" destOrd="0" presId="urn:microsoft.com/office/officeart/2018/2/layout/IconCircleList"/>
    <dgm:cxn modelId="{16571490-6042-4EE7-A219-8001DF127DBD}" type="presParOf" srcId="{9E5CE20A-3555-4AD6-88B6-60556D1C8268}" destId="{DE94AACB-8A21-4A32-8DF7-0E9543891047}" srcOrd="0" destOrd="0" presId="urn:microsoft.com/office/officeart/2018/2/layout/IconCircleList"/>
    <dgm:cxn modelId="{93502577-402D-42DB-8ACB-927A4A6A5A3C}" type="presParOf" srcId="{9E5CE20A-3555-4AD6-88B6-60556D1C8268}" destId="{F8BCF9DB-DCEF-4704-A239-5C1103985028}" srcOrd="1" destOrd="0" presId="urn:microsoft.com/office/officeart/2018/2/layout/IconCircleList"/>
    <dgm:cxn modelId="{101C43E3-A25A-4938-BD6C-99291484BB0E}" type="presParOf" srcId="{9E5CE20A-3555-4AD6-88B6-60556D1C8268}" destId="{4E1806CE-548C-48AC-A80A-A47272D540AD}" srcOrd="2" destOrd="0" presId="urn:microsoft.com/office/officeart/2018/2/layout/IconCircleList"/>
    <dgm:cxn modelId="{85D91B51-28F0-44E6-91F4-D23552E21751}" type="presParOf" srcId="{9E5CE20A-3555-4AD6-88B6-60556D1C8268}" destId="{8346B036-9794-4C4F-B077-E7B161373009}" srcOrd="3" destOrd="0" presId="urn:microsoft.com/office/officeart/2018/2/layout/IconCircleList"/>
    <dgm:cxn modelId="{617FE0BD-F267-4C1D-BEFA-41ACF30A0B4B}" type="presParOf" srcId="{FAE8267F-01C3-4F89-BD5D-2A1D9515D47F}" destId="{EE0770CC-55C9-4650-A359-E661D3F95108}" srcOrd="5" destOrd="0" presId="urn:microsoft.com/office/officeart/2018/2/layout/IconCircleList"/>
    <dgm:cxn modelId="{C7E2A42A-AD2E-4438-80C4-72D51A1F19CE}" type="presParOf" srcId="{FAE8267F-01C3-4F89-BD5D-2A1D9515D47F}" destId="{2273EFBC-88B1-4200-8BC3-1402042113EA}" srcOrd="6" destOrd="0" presId="urn:microsoft.com/office/officeart/2018/2/layout/IconCircleList"/>
    <dgm:cxn modelId="{9E2C3504-A5BB-4E95-8CB8-7F3AAC8709F1}" type="presParOf" srcId="{2273EFBC-88B1-4200-8BC3-1402042113EA}" destId="{8952204C-C971-4C3B-A858-0A53E01DCFAA}" srcOrd="0" destOrd="0" presId="urn:microsoft.com/office/officeart/2018/2/layout/IconCircleList"/>
    <dgm:cxn modelId="{C5EE054D-B94E-4618-A607-0B080B02B27C}" type="presParOf" srcId="{2273EFBC-88B1-4200-8BC3-1402042113EA}" destId="{7E4E02AB-78C3-4AE4-AE7B-34FF2970C464}" srcOrd="1" destOrd="0" presId="urn:microsoft.com/office/officeart/2018/2/layout/IconCircleList"/>
    <dgm:cxn modelId="{D4000089-311F-4010-B60C-250036815624}" type="presParOf" srcId="{2273EFBC-88B1-4200-8BC3-1402042113EA}" destId="{3CED8BA0-B7CC-44A3-AA59-AE937D742ECE}" srcOrd="2" destOrd="0" presId="urn:microsoft.com/office/officeart/2018/2/layout/IconCircleList"/>
    <dgm:cxn modelId="{2034BBC0-A2D9-4FFC-97AC-83C149A162BE}" type="presParOf" srcId="{2273EFBC-88B1-4200-8BC3-1402042113EA}" destId="{6E16F86D-0891-48D7-95EC-3B7EBF320282}" srcOrd="3" destOrd="0" presId="urn:microsoft.com/office/officeart/2018/2/layout/IconCircleList"/>
    <dgm:cxn modelId="{D8427B7D-990A-4DDA-B4BB-DACFFF81E53D}" type="presParOf" srcId="{FAE8267F-01C3-4F89-BD5D-2A1D9515D47F}" destId="{5AF5F99A-13A9-41DE-85DB-655C88536E47}" srcOrd="7" destOrd="0" presId="urn:microsoft.com/office/officeart/2018/2/layout/IconCircleList"/>
    <dgm:cxn modelId="{39CF4699-2C6A-4D72-840D-BA23122F9EA4}" type="presParOf" srcId="{FAE8267F-01C3-4F89-BD5D-2A1D9515D47F}" destId="{3988FE4A-ECAF-4FCF-8F3F-1D78681C8ADA}" srcOrd="8" destOrd="0" presId="urn:microsoft.com/office/officeart/2018/2/layout/IconCircleList"/>
    <dgm:cxn modelId="{8ED609AE-063C-46CA-A3F0-8C91B72ACE7C}" type="presParOf" srcId="{3988FE4A-ECAF-4FCF-8F3F-1D78681C8ADA}" destId="{4524B5C5-3221-4D71-AA20-9956C15C6A4C}" srcOrd="0" destOrd="0" presId="urn:microsoft.com/office/officeart/2018/2/layout/IconCircleList"/>
    <dgm:cxn modelId="{ECB3328E-A04A-4A03-9122-284227CDEB0A}" type="presParOf" srcId="{3988FE4A-ECAF-4FCF-8F3F-1D78681C8ADA}" destId="{A96A70D3-63C5-4AD0-8660-EB324D3CFCB5}" srcOrd="1" destOrd="0" presId="urn:microsoft.com/office/officeart/2018/2/layout/IconCircleList"/>
    <dgm:cxn modelId="{664CE9A4-7CD1-4DB5-8379-011865E2AF6B}" type="presParOf" srcId="{3988FE4A-ECAF-4FCF-8F3F-1D78681C8ADA}" destId="{46F046AF-0BD5-4C02-8CED-0D17D0D4B8EA}" srcOrd="2" destOrd="0" presId="urn:microsoft.com/office/officeart/2018/2/layout/IconCircleList"/>
    <dgm:cxn modelId="{75E589E5-DDC1-4C4B-AF9A-6A1CA64580C9}" type="presParOf" srcId="{3988FE4A-ECAF-4FCF-8F3F-1D78681C8ADA}" destId="{1D5DE309-2A71-4226-9C5E-9AAD66185E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59DA7C-7E68-43E3-84BE-832A100695C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B74DEC-FDED-4A25-99EB-7CC527E50315}">
      <dgm:prSet/>
      <dgm:spPr/>
      <dgm:t>
        <a:bodyPr/>
        <a:lstStyle/>
        <a:p>
          <a:r>
            <a:rPr lang="en-US" dirty="0"/>
            <a:t>Designate a primary lead collaboration contact</a:t>
          </a:r>
        </a:p>
      </dgm:t>
    </dgm:pt>
    <dgm:pt modelId="{2E2CEC1F-4E95-4FA9-B09D-AE7AE62138DA}" type="parTrans" cxnId="{BE5794B5-B808-4718-97E9-6A85D3F7A4AC}">
      <dgm:prSet/>
      <dgm:spPr/>
      <dgm:t>
        <a:bodyPr/>
        <a:lstStyle/>
        <a:p>
          <a:endParaRPr lang="en-US"/>
        </a:p>
      </dgm:t>
    </dgm:pt>
    <dgm:pt modelId="{23F664B6-2310-4246-8F89-6CE73C07238E}" type="sibTrans" cxnId="{BE5794B5-B808-4718-97E9-6A85D3F7A4AC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E769E99B-6131-4219-8F11-DD5EE127B98D}">
      <dgm:prSet/>
      <dgm:spPr/>
      <dgm:t>
        <a:bodyPr/>
        <a:lstStyle/>
        <a:p>
          <a:r>
            <a:rPr lang="en-US" dirty="0"/>
            <a:t>Schedule one-on-one technical design and work planning session</a:t>
          </a:r>
        </a:p>
      </dgm:t>
    </dgm:pt>
    <dgm:pt modelId="{D1365F6B-076D-4252-B75A-1969AB6C4E78}" type="parTrans" cxnId="{B78E0CDF-6406-4083-BA92-4F35A8A78A59}">
      <dgm:prSet/>
      <dgm:spPr/>
      <dgm:t>
        <a:bodyPr/>
        <a:lstStyle/>
        <a:p>
          <a:endParaRPr lang="en-US"/>
        </a:p>
      </dgm:t>
    </dgm:pt>
    <dgm:pt modelId="{EE685D8D-7A5D-4F47-8333-8F9E4A374C86}" type="sibTrans" cxnId="{B78E0CDF-6406-4083-BA92-4F35A8A78A5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C8842419-651E-4783-B8F1-8085600476B2}">
      <dgm:prSet/>
      <dgm:spPr/>
      <dgm:t>
        <a:bodyPr/>
        <a:lstStyle/>
        <a:p>
          <a:r>
            <a:rPr lang="en-US" dirty="0"/>
            <a:t>Determine a wish list of devOps points, specs, and code accelerators for API implementation tasks</a:t>
          </a:r>
        </a:p>
      </dgm:t>
    </dgm:pt>
    <dgm:pt modelId="{AD83CAB8-690B-4671-94E5-727ACBDD3D1E}" type="parTrans" cxnId="{9ECF6E44-BE14-4A25-B98D-EDBA0BEF0071}">
      <dgm:prSet/>
      <dgm:spPr/>
      <dgm:t>
        <a:bodyPr/>
        <a:lstStyle/>
        <a:p>
          <a:endParaRPr lang="en-US"/>
        </a:p>
      </dgm:t>
    </dgm:pt>
    <dgm:pt modelId="{5E5A0FAB-F771-4714-B2B0-F8C0D2C5A509}" type="sibTrans" cxnId="{9ECF6E44-BE14-4A25-B98D-EDBA0BEF0071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E99B7273-F626-40FF-B5DF-5B512913216E}">
      <dgm:prSet/>
      <dgm:spPr/>
      <dgm:t>
        <a:bodyPr/>
        <a:lstStyle/>
        <a:p>
          <a:r>
            <a:rPr lang="en-US" dirty="0"/>
            <a:t>Delegate a technical lead for a “Hello World” prelim mobilization exercise</a:t>
          </a:r>
        </a:p>
      </dgm:t>
    </dgm:pt>
    <dgm:pt modelId="{1791D49C-79D6-40A2-9A56-1211553584FF}" type="parTrans" cxnId="{FFC6884F-53FF-461B-A021-55F3D688EA41}">
      <dgm:prSet/>
      <dgm:spPr/>
      <dgm:t>
        <a:bodyPr/>
        <a:lstStyle/>
        <a:p>
          <a:endParaRPr lang="en-US"/>
        </a:p>
      </dgm:t>
    </dgm:pt>
    <dgm:pt modelId="{FD9B7226-6D7A-42DA-82EE-628B0547A68D}" type="sibTrans" cxnId="{FFC6884F-53FF-461B-A021-55F3D688EA41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35085764-A902-4D5F-9540-679E66D6FDC1}">
      <dgm:prSet/>
      <dgm:spPr/>
      <dgm:t>
        <a:bodyPr/>
        <a:lstStyle/>
        <a:p>
          <a:r>
            <a:rPr lang="en-US" dirty="0"/>
            <a:t>The API Data Lab includes cloud resources for each AW Product: this will facilitate the coordination &amp; verification</a:t>
          </a:r>
        </a:p>
      </dgm:t>
    </dgm:pt>
    <dgm:pt modelId="{78227F55-9D1E-496F-860C-1D1B3D712DC5}" type="parTrans" cxnId="{EC3DCB4D-96DD-4AC5-8C16-4B1255498E1F}">
      <dgm:prSet/>
      <dgm:spPr/>
      <dgm:t>
        <a:bodyPr/>
        <a:lstStyle/>
        <a:p>
          <a:endParaRPr lang="en-US"/>
        </a:p>
      </dgm:t>
    </dgm:pt>
    <dgm:pt modelId="{9E20A3D6-846E-4533-A050-E864A9A53260}" type="sibTrans" cxnId="{EC3DCB4D-96DD-4AC5-8C16-4B1255498E1F}">
      <dgm:prSet/>
      <dgm:spPr/>
      <dgm:t>
        <a:bodyPr/>
        <a:lstStyle/>
        <a:p>
          <a:endParaRPr lang="en-US"/>
        </a:p>
      </dgm:t>
    </dgm:pt>
    <dgm:pt modelId="{730963A0-47EA-4863-8665-3F2165B70E6D}" type="pres">
      <dgm:prSet presAssocID="{3359DA7C-7E68-43E3-84BE-832A100695CE}" presName="Name0" presStyleCnt="0">
        <dgm:presLayoutVars>
          <dgm:animLvl val="lvl"/>
          <dgm:resizeHandles val="exact"/>
        </dgm:presLayoutVars>
      </dgm:prSet>
      <dgm:spPr/>
    </dgm:pt>
    <dgm:pt modelId="{E020D56E-D8A4-42C8-996C-36950B52880A}" type="pres">
      <dgm:prSet presAssocID="{F1B74DEC-FDED-4A25-99EB-7CC527E50315}" presName="compositeNode" presStyleCnt="0">
        <dgm:presLayoutVars>
          <dgm:bulletEnabled val="1"/>
        </dgm:presLayoutVars>
      </dgm:prSet>
      <dgm:spPr/>
    </dgm:pt>
    <dgm:pt modelId="{7D51AB80-9CD0-4CC0-87E5-5DFFD1286890}" type="pres">
      <dgm:prSet presAssocID="{F1B74DEC-FDED-4A25-99EB-7CC527E50315}" presName="bgRect" presStyleLbl="bgAccFollowNode1" presStyleIdx="0" presStyleCnt="4"/>
      <dgm:spPr/>
    </dgm:pt>
    <dgm:pt modelId="{ACD6F2A0-D10E-4E53-BFCA-C7AEC9E8AAB5}" type="pres">
      <dgm:prSet presAssocID="{23F664B6-2310-4246-8F89-6CE73C07238E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82A3E7B1-EF24-42CE-BE7E-15EAAA74AF37}" type="pres">
      <dgm:prSet presAssocID="{F1B74DEC-FDED-4A25-99EB-7CC527E50315}" presName="bottomLine" presStyleLbl="alignNode1" presStyleIdx="1" presStyleCnt="8">
        <dgm:presLayoutVars/>
      </dgm:prSet>
      <dgm:spPr/>
    </dgm:pt>
    <dgm:pt modelId="{418F59F9-618A-4071-81C9-1DC85958DEBA}" type="pres">
      <dgm:prSet presAssocID="{F1B74DEC-FDED-4A25-99EB-7CC527E50315}" presName="nodeText" presStyleLbl="bgAccFollowNode1" presStyleIdx="0" presStyleCnt="4">
        <dgm:presLayoutVars>
          <dgm:bulletEnabled val="1"/>
        </dgm:presLayoutVars>
      </dgm:prSet>
      <dgm:spPr/>
    </dgm:pt>
    <dgm:pt modelId="{E1FFFFED-7B98-4FF3-9A5C-0873196C26CD}" type="pres">
      <dgm:prSet presAssocID="{23F664B6-2310-4246-8F89-6CE73C07238E}" presName="sibTrans" presStyleCnt="0"/>
      <dgm:spPr/>
    </dgm:pt>
    <dgm:pt modelId="{6467367B-C0DF-4A7B-A8D9-DBB745C45719}" type="pres">
      <dgm:prSet presAssocID="{E769E99B-6131-4219-8F11-DD5EE127B98D}" presName="compositeNode" presStyleCnt="0">
        <dgm:presLayoutVars>
          <dgm:bulletEnabled val="1"/>
        </dgm:presLayoutVars>
      </dgm:prSet>
      <dgm:spPr/>
    </dgm:pt>
    <dgm:pt modelId="{EA27782C-2CA7-4E65-99F4-0372C51F50B1}" type="pres">
      <dgm:prSet presAssocID="{E769E99B-6131-4219-8F11-DD5EE127B98D}" presName="bgRect" presStyleLbl="bgAccFollowNode1" presStyleIdx="1" presStyleCnt="4"/>
      <dgm:spPr/>
    </dgm:pt>
    <dgm:pt modelId="{D9E3FFE5-661B-4285-92DF-165F65EB4A7A}" type="pres">
      <dgm:prSet presAssocID="{EE685D8D-7A5D-4F47-8333-8F9E4A374C86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A175D31-CF1A-4853-91A4-F31F1D45D827}" type="pres">
      <dgm:prSet presAssocID="{E769E99B-6131-4219-8F11-DD5EE127B98D}" presName="bottomLine" presStyleLbl="alignNode1" presStyleIdx="3" presStyleCnt="8">
        <dgm:presLayoutVars/>
      </dgm:prSet>
      <dgm:spPr/>
    </dgm:pt>
    <dgm:pt modelId="{B49EF19D-B86F-433E-8979-E64434DA1BD9}" type="pres">
      <dgm:prSet presAssocID="{E769E99B-6131-4219-8F11-DD5EE127B98D}" presName="nodeText" presStyleLbl="bgAccFollowNode1" presStyleIdx="1" presStyleCnt="4">
        <dgm:presLayoutVars>
          <dgm:bulletEnabled val="1"/>
        </dgm:presLayoutVars>
      </dgm:prSet>
      <dgm:spPr/>
    </dgm:pt>
    <dgm:pt modelId="{A81BCA1C-AC53-4744-B4D1-B191B7F29BF8}" type="pres">
      <dgm:prSet presAssocID="{EE685D8D-7A5D-4F47-8333-8F9E4A374C86}" presName="sibTrans" presStyleCnt="0"/>
      <dgm:spPr/>
    </dgm:pt>
    <dgm:pt modelId="{AD9C96D5-B80E-4ECB-B2A8-3E63C3F54C48}" type="pres">
      <dgm:prSet presAssocID="{C8842419-651E-4783-B8F1-8085600476B2}" presName="compositeNode" presStyleCnt="0">
        <dgm:presLayoutVars>
          <dgm:bulletEnabled val="1"/>
        </dgm:presLayoutVars>
      </dgm:prSet>
      <dgm:spPr/>
    </dgm:pt>
    <dgm:pt modelId="{C272D74A-1236-4087-8CC2-C9DE2C6D4581}" type="pres">
      <dgm:prSet presAssocID="{C8842419-651E-4783-B8F1-8085600476B2}" presName="bgRect" presStyleLbl="bgAccFollowNode1" presStyleIdx="2" presStyleCnt="4"/>
      <dgm:spPr/>
    </dgm:pt>
    <dgm:pt modelId="{16245B17-2C81-4137-B7D1-6FB78778E01A}" type="pres">
      <dgm:prSet presAssocID="{5E5A0FAB-F771-4714-B2B0-F8C0D2C5A509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4A74266-BEE5-40EE-AC35-984FB838C775}" type="pres">
      <dgm:prSet presAssocID="{C8842419-651E-4783-B8F1-8085600476B2}" presName="bottomLine" presStyleLbl="alignNode1" presStyleIdx="5" presStyleCnt="8">
        <dgm:presLayoutVars/>
      </dgm:prSet>
      <dgm:spPr/>
    </dgm:pt>
    <dgm:pt modelId="{D8EE2040-2CF5-416D-9BE7-2EF5349EF91F}" type="pres">
      <dgm:prSet presAssocID="{C8842419-651E-4783-B8F1-8085600476B2}" presName="nodeText" presStyleLbl="bgAccFollowNode1" presStyleIdx="2" presStyleCnt="4">
        <dgm:presLayoutVars>
          <dgm:bulletEnabled val="1"/>
        </dgm:presLayoutVars>
      </dgm:prSet>
      <dgm:spPr/>
    </dgm:pt>
    <dgm:pt modelId="{6D6D02B6-1F35-4DA3-9A1F-8386CD98B0B4}" type="pres">
      <dgm:prSet presAssocID="{5E5A0FAB-F771-4714-B2B0-F8C0D2C5A509}" presName="sibTrans" presStyleCnt="0"/>
      <dgm:spPr/>
    </dgm:pt>
    <dgm:pt modelId="{108D9A28-F711-4DB6-AB34-8EA1EE38FC40}" type="pres">
      <dgm:prSet presAssocID="{E99B7273-F626-40FF-B5DF-5B512913216E}" presName="compositeNode" presStyleCnt="0">
        <dgm:presLayoutVars>
          <dgm:bulletEnabled val="1"/>
        </dgm:presLayoutVars>
      </dgm:prSet>
      <dgm:spPr/>
    </dgm:pt>
    <dgm:pt modelId="{D941C33F-65EF-4358-BDEF-713ACD761ADF}" type="pres">
      <dgm:prSet presAssocID="{E99B7273-F626-40FF-B5DF-5B512913216E}" presName="bgRect" presStyleLbl="bgAccFollowNode1" presStyleIdx="3" presStyleCnt="4"/>
      <dgm:spPr/>
    </dgm:pt>
    <dgm:pt modelId="{547075DC-13A2-4221-BF19-17B34F1FAA15}" type="pres">
      <dgm:prSet presAssocID="{FD9B7226-6D7A-42DA-82EE-628B0547A68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F8F6EB7-A24C-49C9-A62B-0BE107624974}" type="pres">
      <dgm:prSet presAssocID="{E99B7273-F626-40FF-B5DF-5B512913216E}" presName="bottomLine" presStyleLbl="alignNode1" presStyleIdx="7" presStyleCnt="8">
        <dgm:presLayoutVars/>
      </dgm:prSet>
      <dgm:spPr/>
    </dgm:pt>
    <dgm:pt modelId="{2732BBCD-438D-4217-9069-FF9FC4BF78B0}" type="pres">
      <dgm:prSet presAssocID="{E99B7273-F626-40FF-B5DF-5B512913216E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6EDA753B-295F-48A9-B482-7CFB5750B9F0}" type="presOf" srcId="{E769E99B-6131-4219-8F11-DD5EE127B98D}" destId="{EA27782C-2CA7-4E65-99F4-0372C51F50B1}" srcOrd="0" destOrd="0" presId="urn:microsoft.com/office/officeart/2016/7/layout/BasicLinearProcessNumbered"/>
    <dgm:cxn modelId="{8BBFC75F-7F6D-415A-8510-6E4569FD1A62}" type="presOf" srcId="{C8842419-651E-4783-B8F1-8085600476B2}" destId="{C272D74A-1236-4087-8CC2-C9DE2C6D4581}" srcOrd="0" destOrd="0" presId="urn:microsoft.com/office/officeart/2016/7/layout/BasicLinearProcessNumbered"/>
    <dgm:cxn modelId="{9ECF6E44-BE14-4A25-B98D-EDBA0BEF0071}" srcId="{3359DA7C-7E68-43E3-84BE-832A100695CE}" destId="{C8842419-651E-4783-B8F1-8085600476B2}" srcOrd="2" destOrd="0" parTransId="{AD83CAB8-690B-4671-94E5-727ACBDD3D1E}" sibTransId="{5E5A0FAB-F771-4714-B2B0-F8C0D2C5A509}"/>
    <dgm:cxn modelId="{EAA1CD6A-7213-448F-B17A-CFF3DD81FE39}" type="presOf" srcId="{F1B74DEC-FDED-4A25-99EB-7CC527E50315}" destId="{418F59F9-618A-4071-81C9-1DC85958DEBA}" srcOrd="1" destOrd="0" presId="urn:microsoft.com/office/officeart/2016/7/layout/BasicLinearProcessNumbered"/>
    <dgm:cxn modelId="{EC3DCB4D-96DD-4AC5-8C16-4B1255498E1F}" srcId="{E99B7273-F626-40FF-B5DF-5B512913216E}" destId="{35085764-A902-4D5F-9540-679E66D6FDC1}" srcOrd="0" destOrd="0" parTransId="{78227F55-9D1E-496F-860C-1D1B3D712DC5}" sibTransId="{9E20A3D6-846E-4533-A050-E864A9A53260}"/>
    <dgm:cxn modelId="{FFC6884F-53FF-461B-A021-55F3D688EA41}" srcId="{3359DA7C-7E68-43E3-84BE-832A100695CE}" destId="{E99B7273-F626-40FF-B5DF-5B512913216E}" srcOrd="3" destOrd="0" parTransId="{1791D49C-79D6-40A2-9A56-1211553584FF}" sibTransId="{FD9B7226-6D7A-42DA-82EE-628B0547A68D}"/>
    <dgm:cxn modelId="{56B03881-C86C-4974-BF29-22C1DB8F6E4B}" type="presOf" srcId="{E769E99B-6131-4219-8F11-DD5EE127B98D}" destId="{B49EF19D-B86F-433E-8979-E64434DA1BD9}" srcOrd="1" destOrd="0" presId="urn:microsoft.com/office/officeart/2016/7/layout/BasicLinearProcessNumbered"/>
    <dgm:cxn modelId="{9D2E368E-4AD6-4FE7-9262-661D3EFFBC68}" type="presOf" srcId="{C8842419-651E-4783-B8F1-8085600476B2}" destId="{D8EE2040-2CF5-416D-9BE7-2EF5349EF91F}" srcOrd="1" destOrd="0" presId="urn:microsoft.com/office/officeart/2016/7/layout/BasicLinearProcessNumbered"/>
    <dgm:cxn modelId="{D1CCF993-D677-4C74-88D7-6D64FE666110}" type="presOf" srcId="{3359DA7C-7E68-43E3-84BE-832A100695CE}" destId="{730963A0-47EA-4863-8665-3F2165B70E6D}" srcOrd="0" destOrd="0" presId="urn:microsoft.com/office/officeart/2016/7/layout/BasicLinearProcessNumbered"/>
    <dgm:cxn modelId="{8BCC7A9A-476D-45B9-8F35-23E071432520}" type="presOf" srcId="{EE685D8D-7A5D-4F47-8333-8F9E4A374C86}" destId="{D9E3FFE5-661B-4285-92DF-165F65EB4A7A}" srcOrd="0" destOrd="0" presId="urn:microsoft.com/office/officeart/2016/7/layout/BasicLinearProcessNumbered"/>
    <dgm:cxn modelId="{B074969D-8720-4003-8FD0-C782AF021570}" type="presOf" srcId="{5E5A0FAB-F771-4714-B2B0-F8C0D2C5A509}" destId="{16245B17-2C81-4137-B7D1-6FB78778E01A}" srcOrd="0" destOrd="0" presId="urn:microsoft.com/office/officeart/2016/7/layout/BasicLinearProcessNumbered"/>
    <dgm:cxn modelId="{57DFC5AF-5C25-4556-9831-B18F9E66A973}" type="presOf" srcId="{E99B7273-F626-40FF-B5DF-5B512913216E}" destId="{D941C33F-65EF-4358-BDEF-713ACD761ADF}" srcOrd="0" destOrd="0" presId="urn:microsoft.com/office/officeart/2016/7/layout/BasicLinearProcessNumbered"/>
    <dgm:cxn modelId="{BE5794B5-B808-4718-97E9-6A85D3F7A4AC}" srcId="{3359DA7C-7E68-43E3-84BE-832A100695CE}" destId="{F1B74DEC-FDED-4A25-99EB-7CC527E50315}" srcOrd="0" destOrd="0" parTransId="{2E2CEC1F-4E95-4FA9-B09D-AE7AE62138DA}" sibTransId="{23F664B6-2310-4246-8F89-6CE73C07238E}"/>
    <dgm:cxn modelId="{EE150EBE-7A5F-4896-A917-88263E7130CC}" type="presOf" srcId="{E99B7273-F626-40FF-B5DF-5B512913216E}" destId="{2732BBCD-438D-4217-9069-FF9FC4BF78B0}" srcOrd="1" destOrd="0" presId="urn:microsoft.com/office/officeart/2016/7/layout/BasicLinearProcessNumbered"/>
    <dgm:cxn modelId="{76A87BC7-2E54-4FA7-A636-5D1BFFA548E8}" type="presOf" srcId="{35085764-A902-4D5F-9540-679E66D6FDC1}" destId="{2732BBCD-438D-4217-9069-FF9FC4BF78B0}" srcOrd="0" destOrd="1" presId="urn:microsoft.com/office/officeart/2016/7/layout/BasicLinearProcessNumbered"/>
    <dgm:cxn modelId="{1C6689CB-3972-40C2-B996-772E02795518}" type="presOf" srcId="{FD9B7226-6D7A-42DA-82EE-628B0547A68D}" destId="{547075DC-13A2-4221-BF19-17B34F1FAA15}" srcOrd="0" destOrd="0" presId="urn:microsoft.com/office/officeart/2016/7/layout/BasicLinearProcessNumbered"/>
    <dgm:cxn modelId="{B78E0CDF-6406-4083-BA92-4F35A8A78A59}" srcId="{3359DA7C-7E68-43E3-84BE-832A100695CE}" destId="{E769E99B-6131-4219-8F11-DD5EE127B98D}" srcOrd="1" destOrd="0" parTransId="{D1365F6B-076D-4252-B75A-1969AB6C4E78}" sibTransId="{EE685D8D-7A5D-4F47-8333-8F9E4A374C86}"/>
    <dgm:cxn modelId="{4BF3E2E4-FE32-4BEF-9046-689665DBB9DE}" type="presOf" srcId="{F1B74DEC-FDED-4A25-99EB-7CC527E50315}" destId="{7D51AB80-9CD0-4CC0-87E5-5DFFD1286890}" srcOrd="0" destOrd="0" presId="urn:microsoft.com/office/officeart/2016/7/layout/BasicLinearProcessNumbered"/>
    <dgm:cxn modelId="{F36529EA-3B97-4A5D-BB41-872A27D23FE6}" type="presOf" srcId="{23F664B6-2310-4246-8F89-6CE73C07238E}" destId="{ACD6F2A0-D10E-4E53-BFCA-C7AEC9E8AAB5}" srcOrd="0" destOrd="0" presId="urn:microsoft.com/office/officeart/2016/7/layout/BasicLinearProcessNumbered"/>
    <dgm:cxn modelId="{76EDA94A-6877-4AC8-B504-568085CB981B}" type="presParOf" srcId="{730963A0-47EA-4863-8665-3F2165B70E6D}" destId="{E020D56E-D8A4-42C8-996C-36950B52880A}" srcOrd="0" destOrd="0" presId="urn:microsoft.com/office/officeart/2016/7/layout/BasicLinearProcessNumbered"/>
    <dgm:cxn modelId="{815F15C8-B49B-40EA-A2ED-FADD5D5E2ADF}" type="presParOf" srcId="{E020D56E-D8A4-42C8-996C-36950B52880A}" destId="{7D51AB80-9CD0-4CC0-87E5-5DFFD1286890}" srcOrd="0" destOrd="0" presId="urn:microsoft.com/office/officeart/2016/7/layout/BasicLinearProcessNumbered"/>
    <dgm:cxn modelId="{CED2ECED-64CA-4AD7-9E90-2986A27F6A1F}" type="presParOf" srcId="{E020D56E-D8A4-42C8-996C-36950B52880A}" destId="{ACD6F2A0-D10E-4E53-BFCA-C7AEC9E8AAB5}" srcOrd="1" destOrd="0" presId="urn:microsoft.com/office/officeart/2016/7/layout/BasicLinearProcessNumbered"/>
    <dgm:cxn modelId="{39302A1B-FE98-4E7F-A17F-39A5E345F1BD}" type="presParOf" srcId="{E020D56E-D8A4-42C8-996C-36950B52880A}" destId="{82A3E7B1-EF24-42CE-BE7E-15EAAA74AF37}" srcOrd="2" destOrd="0" presId="urn:microsoft.com/office/officeart/2016/7/layout/BasicLinearProcessNumbered"/>
    <dgm:cxn modelId="{61DEFCBF-4ECB-44A6-BC78-F23391E60D8D}" type="presParOf" srcId="{E020D56E-D8A4-42C8-996C-36950B52880A}" destId="{418F59F9-618A-4071-81C9-1DC85958DEBA}" srcOrd="3" destOrd="0" presId="urn:microsoft.com/office/officeart/2016/7/layout/BasicLinearProcessNumbered"/>
    <dgm:cxn modelId="{3C309E7B-9D9E-439D-99F8-F618F80F7B1B}" type="presParOf" srcId="{730963A0-47EA-4863-8665-3F2165B70E6D}" destId="{E1FFFFED-7B98-4FF3-9A5C-0873196C26CD}" srcOrd="1" destOrd="0" presId="urn:microsoft.com/office/officeart/2016/7/layout/BasicLinearProcessNumbered"/>
    <dgm:cxn modelId="{FF8128A5-8DFE-47DB-B718-D59BEEA24011}" type="presParOf" srcId="{730963A0-47EA-4863-8665-3F2165B70E6D}" destId="{6467367B-C0DF-4A7B-A8D9-DBB745C45719}" srcOrd="2" destOrd="0" presId="urn:microsoft.com/office/officeart/2016/7/layout/BasicLinearProcessNumbered"/>
    <dgm:cxn modelId="{2273B3D3-9090-492A-9B2C-3AF048BDDE72}" type="presParOf" srcId="{6467367B-C0DF-4A7B-A8D9-DBB745C45719}" destId="{EA27782C-2CA7-4E65-99F4-0372C51F50B1}" srcOrd="0" destOrd="0" presId="urn:microsoft.com/office/officeart/2016/7/layout/BasicLinearProcessNumbered"/>
    <dgm:cxn modelId="{0D60438B-35DE-4C5F-A215-99982D0BC2DF}" type="presParOf" srcId="{6467367B-C0DF-4A7B-A8D9-DBB745C45719}" destId="{D9E3FFE5-661B-4285-92DF-165F65EB4A7A}" srcOrd="1" destOrd="0" presId="urn:microsoft.com/office/officeart/2016/7/layout/BasicLinearProcessNumbered"/>
    <dgm:cxn modelId="{1AB1F2D7-A80C-4BAF-AFC3-02C6AA4BC8B1}" type="presParOf" srcId="{6467367B-C0DF-4A7B-A8D9-DBB745C45719}" destId="{1A175D31-CF1A-4853-91A4-F31F1D45D827}" srcOrd="2" destOrd="0" presId="urn:microsoft.com/office/officeart/2016/7/layout/BasicLinearProcessNumbered"/>
    <dgm:cxn modelId="{1E3EDD6C-8443-48ED-A91B-FB8C5C0A6441}" type="presParOf" srcId="{6467367B-C0DF-4A7B-A8D9-DBB745C45719}" destId="{B49EF19D-B86F-433E-8979-E64434DA1BD9}" srcOrd="3" destOrd="0" presId="urn:microsoft.com/office/officeart/2016/7/layout/BasicLinearProcessNumbered"/>
    <dgm:cxn modelId="{0CB95C8F-98F2-431F-8068-DD846F840687}" type="presParOf" srcId="{730963A0-47EA-4863-8665-3F2165B70E6D}" destId="{A81BCA1C-AC53-4744-B4D1-B191B7F29BF8}" srcOrd="3" destOrd="0" presId="urn:microsoft.com/office/officeart/2016/7/layout/BasicLinearProcessNumbered"/>
    <dgm:cxn modelId="{6F057307-096D-40BC-9ACD-B6852B6CDF06}" type="presParOf" srcId="{730963A0-47EA-4863-8665-3F2165B70E6D}" destId="{AD9C96D5-B80E-4ECB-B2A8-3E63C3F54C48}" srcOrd="4" destOrd="0" presId="urn:microsoft.com/office/officeart/2016/7/layout/BasicLinearProcessNumbered"/>
    <dgm:cxn modelId="{CE0FBCA8-6441-4B17-BE12-91A445A22C70}" type="presParOf" srcId="{AD9C96D5-B80E-4ECB-B2A8-3E63C3F54C48}" destId="{C272D74A-1236-4087-8CC2-C9DE2C6D4581}" srcOrd="0" destOrd="0" presId="urn:microsoft.com/office/officeart/2016/7/layout/BasicLinearProcessNumbered"/>
    <dgm:cxn modelId="{C00D4AA3-1ED2-4110-A72C-D02AB8D2A924}" type="presParOf" srcId="{AD9C96D5-B80E-4ECB-B2A8-3E63C3F54C48}" destId="{16245B17-2C81-4137-B7D1-6FB78778E01A}" srcOrd="1" destOrd="0" presId="urn:microsoft.com/office/officeart/2016/7/layout/BasicLinearProcessNumbered"/>
    <dgm:cxn modelId="{99D936A3-EEE3-44BD-88F3-AD0CC9C1673B}" type="presParOf" srcId="{AD9C96D5-B80E-4ECB-B2A8-3E63C3F54C48}" destId="{B4A74266-BEE5-40EE-AC35-984FB838C775}" srcOrd="2" destOrd="0" presId="urn:microsoft.com/office/officeart/2016/7/layout/BasicLinearProcessNumbered"/>
    <dgm:cxn modelId="{C637F1E6-974B-49A3-96C2-0B1124B05BB8}" type="presParOf" srcId="{AD9C96D5-B80E-4ECB-B2A8-3E63C3F54C48}" destId="{D8EE2040-2CF5-416D-9BE7-2EF5349EF91F}" srcOrd="3" destOrd="0" presId="urn:microsoft.com/office/officeart/2016/7/layout/BasicLinearProcessNumbered"/>
    <dgm:cxn modelId="{F1F8CA8F-089B-4628-9426-9F5862A82EDF}" type="presParOf" srcId="{730963A0-47EA-4863-8665-3F2165B70E6D}" destId="{6D6D02B6-1F35-4DA3-9A1F-8386CD98B0B4}" srcOrd="5" destOrd="0" presId="urn:microsoft.com/office/officeart/2016/7/layout/BasicLinearProcessNumbered"/>
    <dgm:cxn modelId="{B12EDE31-8BFC-4B2F-A544-10CDA5724728}" type="presParOf" srcId="{730963A0-47EA-4863-8665-3F2165B70E6D}" destId="{108D9A28-F711-4DB6-AB34-8EA1EE38FC40}" srcOrd="6" destOrd="0" presId="urn:microsoft.com/office/officeart/2016/7/layout/BasicLinearProcessNumbered"/>
    <dgm:cxn modelId="{D704E64D-9A66-4A06-8FD1-357E796BC1E2}" type="presParOf" srcId="{108D9A28-F711-4DB6-AB34-8EA1EE38FC40}" destId="{D941C33F-65EF-4358-BDEF-713ACD761ADF}" srcOrd="0" destOrd="0" presId="urn:microsoft.com/office/officeart/2016/7/layout/BasicLinearProcessNumbered"/>
    <dgm:cxn modelId="{EC015C3C-708D-4A6B-B309-97BA10DF1F0F}" type="presParOf" srcId="{108D9A28-F711-4DB6-AB34-8EA1EE38FC40}" destId="{547075DC-13A2-4221-BF19-17B34F1FAA15}" srcOrd="1" destOrd="0" presId="urn:microsoft.com/office/officeart/2016/7/layout/BasicLinearProcessNumbered"/>
    <dgm:cxn modelId="{C35574C3-191A-404A-A307-28D81A365FD5}" type="presParOf" srcId="{108D9A28-F711-4DB6-AB34-8EA1EE38FC40}" destId="{DF8F6EB7-A24C-49C9-A62B-0BE107624974}" srcOrd="2" destOrd="0" presId="urn:microsoft.com/office/officeart/2016/7/layout/BasicLinearProcessNumbered"/>
    <dgm:cxn modelId="{6FE214D9-2C3A-40F4-985D-131A5117E3EF}" type="presParOf" srcId="{108D9A28-F711-4DB6-AB34-8EA1EE38FC40}" destId="{2732BBCD-438D-4217-9069-FF9FC4BF78B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65FC0-889B-4BC6-B59C-35C64FCF0E7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EC2655F-A6E7-4775-800D-AC7D94CACEE7}">
      <dgm:prSet/>
      <dgm:spPr/>
      <dgm:t>
        <a:bodyPr/>
        <a:lstStyle/>
        <a:p>
          <a:r>
            <a:rPr lang="en-US" dirty="0"/>
            <a:t>The API design effort is inclusive across all concerns</a:t>
          </a:r>
        </a:p>
      </dgm:t>
    </dgm:pt>
    <dgm:pt modelId="{A37FC887-E34D-4AF4-87E8-268A51A29088}" type="parTrans" cxnId="{3FAA8AC7-43D0-4C41-B495-65940BD875E8}">
      <dgm:prSet/>
      <dgm:spPr/>
      <dgm:t>
        <a:bodyPr/>
        <a:lstStyle/>
        <a:p>
          <a:endParaRPr lang="en-US"/>
        </a:p>
      </dgm:t>
    </dgm:pt>
    <dgm:pt modelId="{AF31190B-52B9-4475-8A98-5CA885E554C6}" type="sibTrans" cxnId="{3FAA8AC7-43D0-4C41-B495-65940BD875E8}">
      <dgm:prSet/>
      <dgm:spPr/>
      <dgm:t>
        <a:bodyPr/>
        <a:lstStyle/>
        <a:p>
          <a:endParaRPr lang="en-US"/>
        </a:p>
      </dgm:t>
    </dgm:pt>
    <dgm:pt modelId="{BD43AFE3-74A8-42E8-AA7E-FAA0578F3D38}">
      <dgm:prSet/>
      <dgm:spPr/>
      <dgm:t>
        <a:bodyPr/>
        <a:lstStyle/>
        <a:p>
          <a:r>
            <a:rPr lang="en-US" dirty="0"/>
            <a:t>Implementors take over at the product-level dev work</a:t>
          </a:r>
        </a:p>
      </dgm:t>
    </dgm:pt>
    <dgm:pt modelId="{2F2E3530-7DE6-49FE-B8FB-0E730F6FCFE1}" type="parTrans" cxnId="{009FDAC5-C6B2-49B3-8479-2EB4A4BFB205}">
      <dgm:prSet/>
      <dgm:spPr/>
      <dgm:t>
        <a:bodyPr/>
        <a:lstStyle/>
        <a:p>
          <a:endParaRPr lang="en-US"/>
        </a:p>
      </dgm:t>
    </dgm:pt>
    <dgm:pt modelId="{91FB38DA-D942-4BF0-AD51-72A8708A5289}" type="sibTrans" cxnId="{009FDAC5-C6B2-49B3-8479-2EB4A4BFB205}">
      <dgm:prSet/>
      <dgm:spPr/>
      <dgm:t>
        <a:bodyPr/>
        <a:lstStyle/>
        <a:p>
          <a:endParaRPr lang="en-US"/>
        </a:p>
      </dgm:t>
    </dgm:pt>
    <dgm:pt modelId="{3F1658AD-5BD3-42CD-946E-647229939188}">
      <dgm:prSet/>
      <dgm:spPr/>
      <dgm:t>
        <a:bodyPr/>
        <a:lstStyle/>
        <a:p>
          <a:r>
            <a:rPr lang="en-US" dirty="0"/>
            <a:t>Each component, convention, and framework aspect is geared towards APIs-as-a-product long-term solution</a:t>
          </a:r>
        </a:p>
      </dgm:t>
    </dgm:pt>
    <dgm:pt modelId="{AC9A3CD3-E466-4566-B4BA-787D8C824312}" type="parTrans" cxnId="{6994249D-C7A0-44CA-A1CF-541D899E455B}">
      <dgm:prSet/>
      <dgm:spPr/>
      <dgm:t>
        <a:bodyPr/>
        <a:lstStyle/>
        <a:p>
          <a:endParaRPr lang="en-US"/>
        </a:p>
      </dgm:t>
    </dgm:pt>
    <dgm:pt modelId="{12AB1B37-E98E-4FA3-869E-194DA3D03C0B}" type="sibTrans" cxnId="{6994249D-C7A0-44CA-A1CF-541D899E455B}">
      <dgm:prSet/>
      <dgm:spPr/>
      <dgm:t>
        <a:bodyPr/>
        <a:lstStyle/>
        <a:p>
          <a:endParaRPr lang="en-US"/>
        </a:p>
      </dgm:t>
    </dgm:pt>
    <dgm:pt modelId="{EFB997B9-5B2A-4F60-87A2-10917A03CFAF}">
      <dgm:prSet/>
      <dgm:spPr/>
      <dgm:t>
        <a:bodyPr/>
        <a:lstStyle/>
        <a:p>
          <a:r>
            <a:rPr lang="en-US" dirty="0"/>
            <a:t>The emphasis is toward a multi-use, multi-function capability suite VS a portfolio of single function integration projects</a:t>
          </a:r>
        </a:p>
      </dgm:t>
    </dgm:pt>
    <dgm:pt modelId="{E9090F15-E119-4A6A-BAE3-44BE556B8148}" type="parTrans" cxnId="{92BE3FEA-515E-4AF8-B967-F2F9DF840251}">
      <dgm:prSet/>
      <dgm:spPr/>
      <dgm:t>
        <a:bodyPr/>
        <a:lstStyle/>
        <a:p>
          <a:endParaRPr lang="en-US"/>
        </a:p>
      </dgm:t>
    </dgm:pt>
    <dgm:pt modelId="{D022E265-224F-436C-940C-7FED22274064}" type="sibTrans" cxnId="{92BE3FEA-515E-4AF8-B967-F2F9DF840251}">
      <dgm:prSet/>
      <dgm:spPr/>
      <dgm:t>
        <a:bodyPr/>
        <a:lstStyle/>
        <a:p>
          <a:endParaRPr lang="en-US"/>
        </a:p>
      </dgm:t>
    </dgm:pt>
    <dgm:pt modelId="{65A9EA45-17CB-4004-8338-E16908267DD7}">
      <dgm:prSet/>
      <dgm:spPr/>
      <dgm:t>
        <a:bodyPr/>
        <a:lstStyle/>
        <a:p>
          <a:r>
            <a:rPr lang="en-US" dirty="0"/>
            <a:t>Intended API capability coverage is towards for application parity</a:t>
          </a:r>
        </a:p>
      </dgm:t>
    </dgm:pt>
    <dgm:pt modelId="{B9FCD357-7692-40BC-9B0E-E3295B7FE27C}" type="parTrans" cxnId="{AB03539D-6FBC-4362-8A6D-32FA50DED7CF}">
      <dgm:prSet/>
      <dgm:spPr/>
      <dgm:t>
        <a:bodyPr/>
        <a:lstStyle/>
        <a:p>
          <a:endParaRPr lang="en-US"/>
        </a:p>
      </dgm:t>
    </dgm:pt>
    <dgm:pt modelId="{AF28CC6E-D834-4FCA-82DA-9F115D459902}" type="sibTrans" cxnId="{AB03539D-6FBC-4362-8A6D-32FA50DED7CF}">
      <dgm:prSet/>
      <dgm:spPr/>
      <dgm:t>
        <a:bodyPr/>
        <a:lstStyle/>
        <a:p>
          <a:endParaRPr lang="en-US"/>
        </a:p>
      </dgm:t>
    </dgm:pt>
    <dgm:pt modelId="{8F7CBDCC-1169-46EE-A247-CAA0FA4DC646}">
      <dgm:prSet/>
      <dgm:spPr/>
      <dgm:t>
        <a:bodyPr/>
        <a:lstStyle/>
        <a:p>
          <a:r>
            <a:rPr lang="en-US" dirty="0"/>
            <a:t>This opens opportunities to a completely new developer, partner, and technical community for AASHTOWare</a:t>
          </a:r>
        </a:p>
      </dgm:t>
    </dgm:pt>
    <dgm:pt modelId="{64F411CC-BE34-4B16-AB8B-E09490024927}" type="parTrans" cxnId="{B05BE55B-3BF7-4F5F-B899-4503480108C7}">
      <dgm:prSet/>
      <dgm:spPr/>
      <dgm:t>
        <a:bodyPr/>
        <a:lstStyle/>
        <a:p>
          <a:endParaRPr lang="en-US"/>
        </a:p>
      </dgm:t>
    </dgm:pt>
    <dgm:pt modelId="{2819B345-D8CF-4877-BEEE-048D424B9DE0}" type="sibTrans" cxnId="{B05BE55B-3BF7-4F5F-B899-4503480108C7}">
      <dgm:prSet/>
      <dgm:spPr/>
      <dgm:t>
        <a:bodyPr/>
        <a:lstStyle/>
        <a:p>
          <a:endParaRPr lang="en-US"/>
        </a:p>
      </dgm:t>
    </dgm:pt>
    <dgm:pt modelId="{C00DDC46-2261-4794-9952-D0A9FDD64B6E}" type="pres">
      <dgm:prSet presAssocID="{4F765FC0-889B-4BC6-B59C-35C64FCF0E7D}" presName="root" presStyleCnt="0">
        <dgm:presLayoutVars>
          <dgm:dir/>
          <dgm:resizeHandles val="exact"/>
        </dgm:presLayoutVars>
      </dgm:prSet>
      <dgm:spPr/>
    </dgm:pt>
    <dgm:pt modelId="{8DFE3F90-1C45-4DDD-85CF-73FC50630438}" type="pres">
      <dgm:prSet presAssocID="{9EC2655F-A6E7-4775-800D-AC7D94CACEE7}" presName="compNode" presStyleCnt="0"/>
      <dgm:spPr/>
    </dgm:pt>
    <dgm:pt modelId="{759460F2-0624-4983-9EE4-F6204CC7E82D}" type="pres">
      <dgm:prSet presAssocID="{9EC2655F-A6E7-4775-800D-AC7D94CACEE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710D55A-90E3-46DC-82C0-E2135D892083}" type="pres">
      <dgm:prSet presAssocID="{9EC2655F-A6E7-4775-800D-AC7D94CACEE7}" presName="spaceRect" presStyleCnt="0"/>
      <dgm:spPr/>
    </dgm:pt>
    <dgm:pt modelId="{BC711EE9-C93E-4DCF-B3DC-E7EECC8D8519}" type="pres">
      <dgm:prSet presAssocID="{9EC2655F-A6E7-4775-800D-AC7D94CACEE7}" presName="textRect" presStyleLbl="revTx" presStyleIdx="0" presStyleCnt="6">
        <dgm:presLayoutVars>
          <dgm:chMax val="1"/>
          <dgm:chPref val="1"/>
        </dgm:presLayoutVars>
      </dgm:prSet>
      <dgm:spPr/>
    </dgm:pt>
    <dgm:pt modelId="{1372A6A5-60CE-43E1-9C13-6A9FDB0F0174}" type="pres">
      <dgm:prSet presAssocID="{AF31190B-52B9-4475-8A98-5CA885E554C6}" presName="sibTrans" presStyleCnt="0"/>
      <dgm:spPr/>
    </dgm:pt>
    <dgm:pt modelId="{F1B656F4-A7AF-48C9-BDB0-5618B2EA0AFF}" type="pres">
      <dgm:prSet presAssocID="{BD43AFE3-74A8-42E8-AA7E-FAA0578F3D38}" presName="compNode" presStyleCnt="0"/>
      <dgm:spPr/>
    </dgm:pt>
    <dgm:pt modelId="{B440DE11-9F2A-4A86-8615-7E65119680B7}" type="pres">
      <dgm:prSet presAssocID="{BD43AFE3-74A8-42E8-AA7E-FAA0578F3D3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0CA1E5A-DBD6-480A-9A67-05FB6435A0E9}" type="pres">
      <dgm:prSet presAssocID="{BD43AFE3-74A8-42E8-AA7E-FAA0578F3D38}" presName="spaceRect" presStyleCnt="0"/>
      <dgm:spPr/>
    </dgm:pt>
    <dgm:pt modelId="{B749C0A5-4DC4-41F5-913B-B8FAB86A84CB}" type="pres">
      <dgm:prSet presAssocID="{BD43AFE3-74A8-42E8-AA7E-FAA0578F3D38}" presName="textRect" presStyleLbl="revTx" presStyleIdx="1" presStyleCnt="6">
        <dgm:presLayoutVars>
          <dgm:chMax val="1"/>
          <dgm:chPref val="1"/>
        </dgm:presLayoutVars>
      </dgm:prSet>
      <dgm:spPr/>
    </dgm:pt>
    <dgm:pt modelId="{10E947CA-BA03-4A91-8315-F76ABCCF7BA5}" type="pres">
      <dgm:prSet presAssocID="{91FB38DA-D942-4BF0-AD51-72A8708A5289}" presName="sibTrans" presStyleCnt="0"/>
      <dgm:spPr/>
    </dgm:pt>
    <dgm:pt modelId="{7952035B-BEC4-437B-A321-A5E154EF6615}" type="pres">
      <dgm:prSet presAssocID="{3F1658AD-5BD3-42CD-946E-647229939188}" presName="compNode" presStyleCnt="0"/>
      <dgm:spPr/>
    </dgm:pt>
    <dgm:pt modelId="{9343D515-1CD9-4566-A9E9-1E815EF9062D}" type="pres">
      <dgm:prSet presAssocID="{3F1658AD-5BD3-42CD-946E-64722993918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F1BEBF1-FFF7-4DF6-8245-CF6483849B65}" type="pres">
      <dgm:prSet presAssocID="{3F1658AD-5BD3-42CD-946E-647229939188}" presName="spaceRect" presStyleCnt="0"/>
      <dgm:spPr/>
    </dgm:pt>
    <dgm:pt modelId="{8A6EFFF0-E10D-49F8-BFDE-CF58BBEF0471}" type="pres">
      <dgm:prSet presAssocID="{3F1658AD-5BD3-42CD-946E-647229939188}" presName="textRect" presStyleLbl="revTx" presStyleIdx="2" presStyleCnt="6">
        <dgm:presLayoutVars>
          <dgm:chMax val="1"/>
          <dgm:chPref val="1"/>
        </dgm:presLayoutVars>
      </dgm:prSet>
      <dgm:spPr/>
    </dgm:pt>
    <dgm:pt modelId="{02385E27-37C7-46B9-A819-3498E9D43BEA}" type="pres">
      <dgm:prSet presAssocID="{12AB1B37-E98E-4FA3-869E-194DA3D03C0B}" presName="sibTrans" presStyleCnt="0"/>
      <dgm:spPr/>
    </dgm:pt>
    <dgm:pt modelId="{E49FB538-B110-4973-825E-31EDF3637771}" type="pres">
      <dgm:prSet presAssocID="{EFB997B9-5B2A-4F60-87A2-10917A03CFAF}" presName="compNode" presStyleCnt="0"/>
      <dgm:spPr/>
    </dgm:pt>
    <dgm:pt modelId="{C50FDC30-3459-4915-B59D-60AFA0ACF368}" type="pres">
      <dgm:prSet presAssocID="{EFB997B9-5B2A-4F60-87A2-10917A03CFA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813CC40-4DFF-4D2A-9534-FC0E457CFA07}" type="pres">
      <dgm:prSet presAssocID="{EFB997B9-5B2A-4F60-87A2-10917A03CFAF}" presName="spaceRect" presStyleCnt="0"/>
      <dgm:spPr/>
    </dgm:pt>
    <dgm:pt modelId="{CF8A1625-CDB0-4F56-8330-94EBB027A11A}" type="pres">
      <dgm:prSet presAssocID="{EFB997B9-5B2A-4F60-87A2-10917A03CFAF}" presName="textRect" presStyleLbl="revTx" presStyleIdx="3" presStyleCnt="6">
        <dgm:presLayoutVars>
          <dgm:chMax val="1"/>
          <dgm:chPref val="1"/>
        </dgm:presLayoutVars>
      </dgm:prSet>
      <dgm:spPr/>
    </dgm:pt>
    <dgm:pt modelId="{C62FE19F-97E4-40B9-AD2C-24ED3A7A430C}" type="pres">
      <dgm:prSet presAssocID="{D022E265-224F-436C-940C-7FED22274064}" presName="sibTrans" presStyleCnt="0"/>
      <dgm:spPr/>
    </dgm:pt>
    <dgm:pt modelId="{F32925D0-9FB6-4E1D-9B93-7FDD3C0D4F48}" type="pres">
      <dgm:prSet presAssocID="{65A9EA45-17CB-4004-8338-E16908267DD7}" presName="compNode" presStyleCnt="0"/>
      <dgm:spPr/>
    </dgm:pt>
    <dgm:pt modelId="{8D034743-A4B8-4CD0-8071-444D09268746}" type="pres">
      <dgm:prSet presAssocID="{65A9EA45-17CB-4004-8338-E16908267DD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210C2C-B337-4813-AFB4-7B0C969AE7B5}" type="pres">
      <dgm:prSet presAssocID="{65A9EA45-17CB-4004-8338-E16908267DD7}" presName="spaceRect" presStyleCnt="0"/>
      <dgm:spPr/>
    </dgm:pt>
    <dgm:pt modelId="{F1ED81B9-06F7-4B0F-9913-57585A49D509}" type="pres">
      <dgm:prSet presAssocID="{65A9EA45-17CB-4004-8338-E16908267DD7}" presName="textRect" presStyleLbl="revTx" presStyleIdx="4" presStyleCnt="6">
        <dgm:presLayoutVars>
          <dgm:chMax val="1"/>
          <dgm:chPref val="1"/>
        </dgm:presLayoutVars>
      </dgm:prSet>
      <dgm:spPr/>
    </dgm:pt>
    <dgm:pt modelId="{8223715A-8702-41C1-95DE-FC4CA8EFF459}" type="pres">
      <dgm:prSet presAssocID="{AF28CC6E-D834-4FCA-82DA-9F115D459902}" presName="sibTrans" presStyleCnt="0"/>
      <dgm:spPr/>
    </dgm:pt>
    <dgm:pt modelId="{8F114CCA-C851-4F87-B0BB-213F533B2D2A}" type="pres">
      <dgm:prSet presAssocID="{8F7CBDCC-1169-46EE-A247-CAA0FA4DC646}" presName="compNode" presStyleCnt="0"/>
      <dgm:spPr/>
    </dgm:pt>
    <dgm:pt modelId="{01CB211F-CBA6-4FAA-AE50-B97FB5438365}" type="pres">
      <dgm:prSet presAssocID="{8F7CBDCC-1169-46EE-A247-CAA0FA4DC6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7E3A141-8290-4C17-8949-98A65B908A6C}" type="pres">
      <dgm:prSet presAssocID="{8F7CBDCC-1169-46EE-A247-CAA0FA4DC646}" presName="spaceRect" presStyleCnt="0"/>
      <dgm:spPr/>
    </dgm:pt>
    <dgm:pt modelId="{6FE078C0-FE32-4E2E-97E4-FD63A79B12B4}" type="pres">
      <dgm:prSet presAssocID="{8F7CBDCC-1169-46EE-A247-CAA0FA4DC64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325C431-340F-45EA-B2DB-94ABAC9BC764}" type="presOf" srcId="{65A9EA45-17CB-4004-8338-E16908267DD7}" destId="{F1ED81B9-06F7-4B0F-9913-57585A49D509}" srcOrd="0" destOrd="0" presId="urn:microsoft.com/office/officeart/2018/2/layout/IconLabelList"/>
    <dgm:cxn modelId="{D1029033-DE41-4C7B-A581-38020644FD4C}" type="presOf" srcId="{BD43AFE3-74A8-42E8-AA7E-FAA0578F3D38}" destId="{B749C0A5-4DC4-41F5-913B-B8FAB86A84CB}" srcOrd="0" destOrd="0" presId="urn:microsoft.com/office/officeart/2018/2/layout/IconLabelList"/>
    <dgm:cxn modelId="{72394039-3450-479E-9068-77192860EA06}" type="presOf" srcId="{EFB997B9-5B2A-4F60-87A2-10917A03CFAF}" destId="{CF8A1625-CDB0-4F56-8330-94EBB027A11A}" srcOrd="0" destOrd="0" presId="urn:microsoft.com/office/officeart/2018/2/layout/IconLabelList"/>
    <dgm:cxn modelId="{B05BE55B-3BF7-4F5F-B899-4503480108C7}" srcId="{4F765FC0-889B-4BC6-B59C-35C64FCF0E7D}" destId="{8F7CBDCC-1169-46EE-A247-CAA0FA4DC646}" srcOrd="5" destOrd="0" parTransId="{64F411CC-BE34-4B16-AB8B-E09490024927}" sibTransId="{2819B345-D8CF-4877-BEEE-048D424B9DE0}"/>
    <dgm:cxn modelId="{A04EED91-3728-4583-B387-36415B64EBE5}" type="presOf" srcId="{4F765FC0-889B-4BC6-B59C-35C64FCF0E7D}" destId="{C00DDC46-2261-4794-9952-D0A9FDD64B6E}" srcOrd="0" destOrd="0" presId="urn:microsoft.com/office/officeart/2018/2/layout/IconLabelList"/>
    <dgm:cxn modelId="{CF6D5D93-5035-4F60-B35E-E39FFEC627DE}" type="presOf" srcId="{9EC2655F-A6E7-4775-800D-AC7D94CACEE7}" destId="{BC711EE9-C93E-4DCF-B3DC-E7EECC8D8519}" srcOrd="0" destOrd="0" presId="urn:microsoft.com/office/officeart/2018/2/layout/IconLabelList"/>
    <dgm:cxn modelId="{6994249D-C7A0-44CA-A1CF-541D899E455B}" srcId="{4F765FC0-889B-4BC6-B59C-35C64FCF0E7D}" destId="{3F1658AD-5BD3-42CD-946E-647229939188}" srcOrd="2" destOrd="0" parTransId="{AC9A3CD3-E466-4566-B4BA-787D8C824312}" sibTransId="{12AB1B37-E98E-4FA3-869E-194DA3D03C0B}"/>
    <dgm:cxn modelId="{AB03539D-6FBC-4362-8A6D-32FA50DED7CF}" srcId="{4F765FC0-889B-4BC6-B59C-35C64FCF0E7D}" destId="{65A9EA45-17CB-4004-8338-E16908267DD7}" srcOrd="4" destOrd="0" parTransId="{B9FCD357-7692-40BC-9B0E-E3295B7FE27C}" sibTransId="{AF28CC6E-D834-4FCA-82DA-9F115D459902}"/>
    <dgm:cxn modelId="{009FDAC5-C6B2-49B3-8479-2EB4A4BFB205}" srcId="{4F765FC0-889B-4BC6-B59C-35C64FCF0E7D}" destId="{BD43AFE3-74A8-42E8-AA7E-FAA0578F3D38}" srcOrd="1" destOrd="0" parTransId="{2F2E3530-7DE6-49FE-B8FB-0E730F6FCFE1}" sibTransId="{91FB38DA-D942-4BF0-AD51-72A8708A5289}"/>
    <dgm:cxn modelId="{3FAA8AC7-43D0-4C41-B495-65940BD875E8}" srcId="{4F765FC0-889B-4BC6-B59C-35C64FCF0E7D}" destId="{9EC2655F-A6E7-4775-800D-AC7D94CACEE7}" srcOrd="0" destOrd="0" parTransId="{A37FC887-E34D-4AF4-87E8-268A51A29088}" sibTransId="{AF31190B-52B9-4475-8A98-5CA885E554C6}"/>
    <dgm:cxn modelId="{59D477E6-849F-40E0-B738-4ACFE3E8C8C2}" type="presOf" srcId="{8F7CBDCC-1169-46EE-A247-CAA0FA4DC646}" destId="{6FE078C0-FE32-4E2E-97E4-FD63A79B12B4}" srcOrd="0" destOrd="0" presId="urn:microsoft.com/office/officeart/2018/2/layout/IconLabelList"/>
    <dgm:cxn modelId="{92BE3FEA-515E-4AF8-B967-F2F9DF840251}" srcId="{4F765FC0-889B-4BC6-B59C-35C64FCF0E7D}" destId="{EFB997B9-5B2A-4F60-87A2-10917A03CFAF}" srcOrd="3" destOrd="0" parTransId="{E9090F15-E119-4A6A-BAE3-44BE556B8148}" sibTransId="{D022E265-224F-436C-940C-7FED22274064}"/>
    <dgm:cxn modelId="{831D30ED-6B6F-499B-BA32-0B0C21BB8011}" type="presOf" srcId="{3F1658AD-5BD3-42CD-946E-647229939188}" destId="{8A6EFFF0-E10D-49F8-BFDE-CF58BBEF0471}" srcOrd="0" destOrd="0" presId="urn:microsoft.com/office/officeart/2018/2/layout/IconLabelList"/>
    <dgm:cxn modelId="{5D15F009-D2FE-4EA8-BE7A-0D6A9CFA112D}" type="presParOf" srcId="{C00DDC46-2261-4794-9952-D0A9FDD64B6E}" destId="{8DFE3F90-1C45-4DDD-85CF-73FC50630438}" srcOrd="0" destOrd="0" presId="urn:microsoft.com/office/officeart/2018/2/layout/IconLabelList"/>
    <dgm:cxn modelId="{262A8EC7-D672-4A05-99EF-D3E2E3021A85}" type="presParOf" srcId="{8DFE3F90-1C45-4DDD-85CF-73FC50630438}" destId="{759460F2-0624-4983-9EE4-F6204CC7E82D}" srcOrd="0" destOrd="0" presId="urn:microsoft.com/office/officeart/2018/2/layout/IconLabelList"/>
    <dgm:cxn modelId="{FB13B16A-2D94-4C6F-BBB2-9275712D9155}" type="presParOf" srcId="{8DFE3F90-1C45-4DDD-85CF-73FC50630438}" destId="{6710D55A-90E3-46DC-82C0-E2135D892083}" srcOrd="1" destOrd="0" presId="urn:microsoft.com/office/officeart/2018/2/layout/IconLabelList"/>
    <dgm:cxn modelId="{F4EFB10A-1848-45FF-9C92-C7D96DBF5BB7}" type="presParOf" srcId="{8DFE3F90-1C45-4DDD-85CF-73FC50630438}" destId="{BC711EE9-C93E-4DCF-B3DC-E7EECC8D8519}" srcOrd="2" destOrd="0" presId="urn:microsoft.com/office/officeart/2018/2/layout/IconLabelList"/>
    <dgm:cxn modelId="{011CEFF2-DBD6-448B-8A11-550ECC9363F4}" type="presParOf" srcId="{C00DDC46-2261-4794-9952-D0A9FDD64B6E}" destId="{1372A6A5-60CE-43E1-9C13-6A9FDB0F0174}" srcOrd="1" destOrd="0" presId="urn:microsoft.com/office/officeart/2018/2/layout/IconLabelList"/>
    <dgm:cxn modelId="{0CEA9E08-2B9A-405A-A3AD-981D6B1DD920}" type="presParOf" srcId="{C00DDC46-2261-4794-9952-D0A9FDD64B6E}" destId="{F1B656F4-A7AF-48C9-BDB0-5618B2EA0AFF}" srcOrd="2" destOrd="0" presId="urn:microsoft.com/office/officeart/2018/2/layout/IconLabelList"/>
    <dgm:cxn modelId="{FD405306-DB64-44EE-82FB-F2B9C5839DF5}" type="presParOf" srcId="{F1B656F4-A7AF-48C9-BDB0-5618B2EA0AFF}" destId="{B440DE11-9F2A-4A86-8615-7E65119680B7}" srcOrd="0" destOrd="0" presId="urn:microsoft.com/office/officeart/2018/2/layout/IconLabelList"/>
    <dgm:cxn modelId="{BDBFE91B-540C-4C28-8851-F2AF18F27E96}" type="presParOf" srcId="{F1B656F4-A7AF-48C9-BDB0-5618B2EA0AFF}" destId="{90CA1E5A-DBD6-480A-9A67-05FB6435A0E9}" srcOrd="1" destOrd="0" presId="urn:microsoft.com/office/officeart/2018/2/layout/IconLabelList"/>
    <dgm:cxn modelId="{DD44BA21-98CC-4B5E-B30C-76565BE4E284}" type="presParOf" srcId="{F1B656F4-A7AF-48C9-BDB0-5618B2EA0AFF}" destId="{B749C0A5-4DC4-41F5-913B-B8FAB86A84CB}" srcOrd="2" destOrd="0" presId="urn:microsoft.com/office/officeart/2018/2/layout/IconLabelList"/>
    <dgm:cxn modelId="{8FA105A3-5939-4427-80CE-6AE510D9BCD3}" type="presParOf" srcId="{C00DDC46-2261-4794-9952-D0A9FDD64B6E}" destId="{10E947CA-BA03-4A91-8315-F76ABCCF7BA5}" srcOrd="3" destOrd="0" presId="urn:microsoft.com/office/officeart/2018/2/layout/IconLabelList"/>
    <dgm:cxn modelId="{89C5CDFC-33BB-416A-B80C-077F890E3725}" type="presParOf" srcId="{C00DDC46-2261-4794-9952-D0A9FDD64B6E}" destId="{7952035B-BEC4-437B-A321-A5E154EF6615}" srcOrd="4" destOrd="0" presId="urn:microsoft.com/office/officeart/2018/2/layout/IconLabelList"/>
    <dgm:cxn modelId="{0B830D7A-7494-48EC-B4E4-56FB6F173A68}" type="presParOf" srcId="{7952035B-BEC4-437B-A321-A5E154EF6615}" destId="{9343D515-1CD9-4566-A9E9-1E815EF9062D}" srcOrd="0" destOrd="0" presId="urn:microsoft.com/office/officeart/2018/2/layout/IconLabelList"/>
    <dgm:cxn modelId="{44BA3F49-68E7-41FF-A91F-F87513994E77}" type="presParOf" srcId="{7952035B-BEC4-437B-A321-A5E154EF6615}" destId="{0F1BEBF1-FFF7-4DF6-8245-CF6483849B65}" srcOrd="1" destOrd="0" presId="urn:microsoft.com/office/officeart/2018/2/layout/IconLabelList"/>
    <dgm:cxn modelId="{9AF8F9AF-6EA8-4B61-9C0E-3B21932153DC}" type="presParOf" srcId="{7952035B-BEC4-437B-A321-A5E154EF6615}" destId="{8A6EFFF0-E10D-49F8-BFDE-CF58BBEF0471}" srcOrd="2" destOrd="0" presId="urn:microsoft.com/office/officeart/2018/2/layout/IconLabelList"/>
    <dgm:cxn modelId="{65E148E9-A217-494E-9757-C925E0EF180C}" type="presParOf" srcId="{C00DDC46-2261-4794-9952-D0A9FDD64B6E}" destId="{02385E27-37C7-46B9-A819-3498E9D43BEA}" srcOrd="5" destOrd="0" presId="urn:microsoft.com/office/officeart/2018/2/layout/IconLabelList"/>
    <dgm:cxn modelId="{9A4195CD-D526-4347-A07D-DEAC88E13460}" type="presParOf" srcId="{C00DDC46-2261-4794-9952-D0A9FDD64B6E}" destId="{E49FB538-B110-4973-825E-31EDF3637771}" srcOrd="6" destOrd="0" presId="urn:microsoft.com/office/officeart/2018/2/layout/IconLabelList"/>
    <dgm:cxn modelId="{83D60DE9-BDA4-4F31-AB97-01958935A364}" type="presParOf" srcId="{E49FB538-B110-4973-825E-31EDF3637771}" destId="{C50FDC30-3459-4915-B59D-60AFA0ACF368}" srcOrd="0" destOrd="0" presId="urn:microsoft.com/office/officeart/2018/2/layout/IconLabelList"/>
    <dgm:cxn modelId="{F26F9B55-277F-4C02-8FDB-155C1D555110}" type="presParOf" srcId="{E49FB538-B110-4973-825E-31EDF3637771}" destId="{B813CC40-4DFF-4D2A-9534-FC0E457CFA07}" srcOrd="1" destOrd="0" presId="urn:microsoft.com/office/officeart/2018/2/layout/IconLabelList"/>
    <dgm:cxn modelId="{CDBD90C4-4088-474B-B3D4-BE668AAC812D}" type="presParOf" srcId="{E49FB538-B110-4973-825E-31EDF3637771}" destId="{CF8A1625-CDB0-4F56-8330-94EBB027A11A}" srcOrd="2" destOrd="0" presId="urn:microsoft.com/office/officeart/2018/2/layout/IconLabelList"/>
    <dgm:cxn modelId="{C80404DF-05CD-41E0-8619-BAC1D10D6F2A}" type="presParOf" srcId="{C00DDC46-2261-4794-9952-D0A9FDD64B6E}" destId="{C62FE19F-97E4-40B9-AD2C-24ED3A7A430C}" srcOrd="7" destOrd="0" presId="urn:microsoft.com/office/officeart/2018/2/layout/IconLabelList"/>
    <dgm:cxn modelId="{698BF4A8-F2C6-41A4-9FDD-38DFEC408E4F}" type="presParOf" srcId="{C00DDC46-2261-4794-9952-D0A9FDD64B6E}" destId="{F32925D0-9FB6-4E1D-9B93-7FDD3C0D4F48}" srcOrd="8" destOrd="0" presId="urn:microsoft.com/office/officeart/2018/2/layout/IconLabelList"/>
    <dgm:cxn modelId="{78DF133B-48F4-42A3-9A34-04FDC4A386C2}" type="presParOf" srcId="{F32925D0-9FB6-4E1D-9B93-7FDD3C0D4F48}" destId="{8D034743-A4B8-4CD0-8071-444D09268746}" srcOrd="0" destOrd="0" presId="urn:microsoft.com/office/officeart/2018/2/layout/IconLabelList"/>
    <dgm:cxn modelId="{5D30E49A-7EE3-42EC-B1A1-8703D6AAB086}" type="presParOf" srcId="{F32925D0-9FB6-4E1D-9B93-7FDD3C0D4F48}" destId="{0C210C2C-B337-4813-AFB4-7B0C969AE7B5}" srcOrd="1" destOrd="0" presId="urn:microsoft.com/office/officeart/2018/2/layout/IconLabelList"/>
    <dgm:cxn modelId="{B84F7833-FF9F-4C3D-924B-A67FD924E888}" type="presParOf" srcId="{F32925D0-9FB6-4E1D-9B93-7FDD3C0D4F48}" destId="{F1ED81B9-06F7-4B0F-9913-57585A49D509}" srcOrd="2" destOrd="0" presId="urn:microsoft.com/office/officeart/2018/2/layout/IconLabelList"/>
    <dgm:cxn modelId="{9F7D6609-5781-4D3E-AB10-5832A0C99CC6}" type="presParOf" srcId="{C00DDC46-2261-4794-9952-D0A9FDD64B6E}" destId="{8223715A-8702-41C1-95DE-FC4CA8EFF459}" srcOrd="9" destOrd="0" presId="urn:microsoft.com/office/officeart/2018/2/layout/IconLabelList"/>
    <dgm:cxn modelId="{5821FA01-B4FB-4D31-902B-6AD3E81EB008}" type="presParOf" srcId="{C00DDC46-2261-4794-9952-D0A9FDD64B6E}" destId="{8F114CCA-C851-4F87-B0BB-213F533B2D2A}" srcOrd="10" destOrd="0" presId="urn:microsoft.com/office/officeart/2018/2/layout/IconLabelList"/>
    <dgm:cxn modelId="{CF049CDD-3D72-48A9-A6F7-BD0DA101A397}" type="presParOf" srcId="{8F114CCA-C851-4F87-B0BB-213F533B2D2A}" destId="{01CB211F-CBA6-4FAA-AE50-B97FB5438365}" srcOrd="0" destOrd="0" presId="urn:microsoft.com/office/officeart/2018/2/layout/IconLabelList"/>
    <dgm:cxn modelId="{8E96EBA4-97E5-47A5-A934-ECBD92DD466F}" type="presParOf" srcId="{8F114CCA-C851-4F87-B0BB-213F533B2D2A}" destId="{27E3A141-8290-4C17-8949-98A65B908A6C}" srcOrd="1" destOrd="0" presId="urn:microsoft.com/office/officeart/2018/2/layout/IconLabelList"/>
    <dgm:cxn modelId="{21E214C3-00C5-4C4F-8DAB-7BB2C99C03CA}" type="presParOf" srcId="{8F114CCA-C851-4F87-B0BB-213F533B2D2A}" destId="{6FE078C0-FE32-4E2E-97E4-FD63A79B12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6674D2-29D1-4807-96CA-25D3E647647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8C6C96-9B50-415B-B8A6-33B1D1BD448F}">
      <dgm:prSet/>
      <dgm:spPr/>
      <dgm:t>
        <a:bodyPr/>
        <a:lstStyle/>
        <a:p>
          <a:r>
            <a:rPr lang="en-US" dirty="0"/>
            <a:t>Prepare</a:t>
          </a:r>
        </a:p>
      </dgm:t>
    </dgm:pt>
    <dgm:pt modelId="{B2B725BF-7C20-4795-9E28-D8B620A6C9EF}" type="parTrans" cxnId="{BBDE5CCE-335F-4EDA-865B-52F1C54BB415}">
      <dgm:prSet/>
      <dgm:spPr/>
      <dgm:t>
        <a:bodyPr/>
        <a:lstStyle/>
        <a:p>
          <a:endParaRPr lang="en-US"/>
        </a:p>
      </dgm:t>
    </dgm:pt>
    <dgm:pt modelId="{E42B37F2-2F51-4EDE-8253-E9C7D4EE301F}" type="sibTrans" cxnId="{BBDE5CCE-335F-4EDA-865B-52F1C54BB415}">
      <dgm:prSet/>
      <dgm:spPr/>
      <dgm:t>
        <a:bodyPr/>
        <a:lstStyle/>
        <a:p>
          <a:endParaRPr lang="en-US"/>
        </a:p>
      </dgm:t>
    </dgm:pt>
    <dgm:pt modelId="{7E09E461-16D0-418C-AAE6-25D37AD5B069}">
      <dgm:prSet/>
      <dgm:spPr/>
      <dgm:t>
        <a:bodyPr/>
        <a:lstStyle/>
        <a:p>
          <a:r>
            <a:rPr lang="en-US" dirty="0"/>
            <a:t>Uniform, universal, single control point for AW API</a:t>
          </a:r>
        </a:p>
      </dgm:t>
    </dgm:pt>
    <dgm:pt modelId="{8300BE0D-5EEE-4D6E-9142-9AB07C9B5100}" type="parTrans" cxnId="{9C56AF0C-8D2F-44E0-80F3-DAA71FD6B37C}">
      <dgm:prSet/>
      <dgm:spPr/>
      <dgm:t>
        <a:bodyPr/>
        <a:lstStyle/>
        <a:p>
          <a:endParaRPr lang="en-US"/>
        </a:p>
      </dgm:t>
    </dgm:pt>
    <dgm:pt modelId="{191BC815-C6BB-4AD8-BEA1-023F7012FFBA}" type="sibTrans" cxnId="{9C56AF0C-8D2F-44E0-80F3-DAA71FD6B37C}">
      <dgm:prSet/>
      <dgm:spPr/>
      <dgm:t>
        <a:bodyPr/>
        <a:lstStyle/>
        <a:p>
          <a:endParaRPr lang="en-US"/>
        </a:p>
      </dgm:t>
    </dgm:pt>
    <dgm:pt modelId="{A340CF8C-DABA-45C3-9664-306E15E37C6E}">
      <dgm:prSet/>
      <dgm:spPr/>
      <dgm:t>
        <a:bodyPr/>
        <a:lstStyle/>
        <a:p>
          <a:r>
            <a:rPr lang="en-US" dirty="0"/>
            <a:t>Offload &amp; consolidate</a:t>
          </a:r>
        </a:p>
      </dgm:t>
    </dgm:pt>
    <dgm:pt modelId="{AC665DA5-261E-4478-B444-7F0CCF6E0ED6}" type="parTrans" cxnId="{B91E1989-96A5-4F52-AF92-3753ADF7B0FE}">
      <dgm:prSet/>
      <dgm:spPr/>
      <dgm:t>
        <a:bodyPr/>
        <a:lstStyle/>
        <a:p>
          <a:endParaRPr lang="en-US"/>
        </a:p>
      </dgm:t>
    </dgm:pt>
    <dgm:pt modelId="{B88CD902-83D4-4AE4-9D24-E4C94AAD1D95}" type="sibTrans" cxnId="{B91E1989-96A5-4F52-AF92-3753ADF7B0FE}">
      <dgm:prSet/>
      <dgm:spPr/>
      <dgm:t>
        <a:bodyPr/>
        <a:lstStyle/>
        <a:p>
          <a:endParaRPr lang="en-US"/>
        </a:p>
      </dgm:t>
    </dgm:pt>
    <dgm:pt modelId="{C82E06E4-1F61-460E-AC4D-9F628AA5A123}">
      <dgm:prSet/>
      <dgm:spPr/>
      <dgm:t>
        <a:bodyPr/>
        <a:lstStyle/>
        <a:p>
          <a:r>
            <a:rPr lang="en-US" dirty="0"/>
            <a:t>Offload &amp; consolidate API configuration management</a:t>
          </a:r>
        </a:p>
      </dgm:t>
    </dgm:pt>
    <dgm:pt modelId="{69D448D8-A109-472F-A592-8DF59638C0DF}" type="parTrans" cxnId="{03E6DEE9-F859-4F8F-AA31-7CD68EF0D9E5}">
      <dgm:prSet/>
      <dgm:spPr/>
      <dgm:t>
        <a:bodyPr/>
        <a:lstStyle/>
        <a:p>
          <a:endParaRPr lang="en-US"/>
        </a:p>
      </dgm:t>
    </dgm:pt>
    <dgm:pt modelId="{14E6F762-FB3D-4463-A01F-249E1F0A5767}" type="sibTrans" cxnId="{03E6DEE9-F859-4F8F-AA31-7CD68EF0D9E5}">
      <dgm:prSet/>
      <dgm:spPr/>
      <dgm:t>
        <a:bodyPr/>
        <a:lstStyle/>
        <a:p>
          <a:endParaRPr lang="en-US"/>
        </a:p>
      </dgm:t>
    </dgm:pt>
    <dgm:pt modelId="{D46D92A6-7823-4FD0-9997-07A3918A8EE5}">
      <dgm:prSet/>
      <dgm:spPr/>
      <dgm:t>
        <a:bodyPr/>
        <a:lstStyle/>
        <a:p>
          <a:r>
            <a:rPr lang="en-US" dirty="0"/>
            <a:t>Plan</a:t>
          </a:r>
        </a:p>
      </dgm:t>
    </dgm:pt>
    <dgm:pt modelId="{B4057E4C-3749-4A64-8915-F1307950801C}" type="parTrans" cxnId="{0735E52D-19B0-4B74-9030-2AEB72496438}">
      <dgm:prSet/>
      <dgm:spPr/>
      <dgm:t>
        <a:bodyPr/>
        <a:lstStyle/>
        <a:p>
          <a:endParaRPr lang="en-US"/>
        </a:p>
      </dgm:t>
    </dgm:pt>
    <dgm:pt modelId="{2E63AD8D-D9E4-42FA-AB44-563D3B6C6219}" type="sibTrans" cxnId="{0735E52D-19B0-4B74-9030-2AEB72496438}">
      <dgm:prSet/>
      <dgm:spPr/>
      <dgm:t>
        <a:bodyPr/>
        <a:lstStyle/>
        <a:p>
          <a:endParaRPr lang="en-US"/>
        </a:p>
      </dgm:t>
    </dgm:pt>
    <dgm:pt modelId="{8ABDC31B-B0D7-4433-8C88-5972341FD2B0}">
      <dgm:prSet/>
      <dgm:spPr/>
      <dgm:t>
        <a:bodyPr/>
        <a:lstStyle/>
        <a:p>
          <a:r>
            <a:rPr lang="en-US" dirty="0"/>
            <a:t>Support multiple disparate endpoints</a:t>
          </a:r>
        </a:p>
      </dgm:t>
    </dgm:pt>
    <dgm:pt modelId="{53228431-FB0B-4612-9C47-1CFD4B5C68F1}" type="parTrans" cxnId="{D3161110-D884-4205-BB7C-FBA8BAB577C9}">
      <dgm:prSet/>
      <dgm:spPr/>
      <dgm:t>
        <a:bodyPr/>
        <a:lstStyle/>
        <a:p>
          <a:endParaRPr lang="en-US"/>
        </a:p>
      </dgm:t>
    </dgm:pt>
    <dgm:pt modelId="{237F8A7A-523F-4161-AFAE-DF81BC4F5ECA}" type="sibTrans" cxnId="{D3161110-D884-4205-BB7C-FBA8BAB577C9}">
      <dgm:prSet/>
      <dgm:spPr/>
      <dgm:t>
        <a:bodyPr/>
        <a:lstStyle/>
        <a:p>
          <a:endParaRPr lang="en-US"/>
        </a:p>
      </dgm:t>
    </dgm:pt>
    <dgm:pt modelId="{8F177683-D1CB-43E5-9862-AC76D09D133D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0EEF3EF9-F679-44F8-A27D-53ED5EF69A01}" type="parTrans" cxnId="{AE06FFD3-1D82-4BC8-B233-205D99965A1A}">
      <dgm:prSet/>
      <dgm:spPr/>
      <dgm:t>
        <a:bodyPr/>
        <a:lstStyle/>
        <a:p>
          <a:endParaRPr lang="en-US"/>
        </a:p>
      </dgm:t>
    </dgm:pt>
    <dgm:pt modelId="{84690AB3-5F44-4B44-B158-A7AF8CC6CD15}" type="sibTrans" cxnId="{AE06FFD3-1D82-4BC8-B233-205D99965A1A}">
      <dgm:prSet/>
      <dgm:spPr/>
      <dgm:t>
        <a:bodyPr/>
        <a:lstStyle/>
        <a:p>
          <a:endParaRPr lang="en-US"/>
        </a:p>
      </dgm:t>
    </dgm:pt>
    <dgm:pt modelId="{20745513-16DE-45A0-8FFB-1A1FBFE25584}">
      <dgm:prSet/>
      <dgm:spPr/>
      <dgm:t>
        <a:bodyPr/>
        <a:lstStyle/>
        <a:p>
          <a:r>
            <a:rPr lang="en-US" dirty="0"/>
            <a:t>Support multiple “installation” modes (on-prem/cloud)</a:t>
          </a:r>
        </a:p>
      </dgm:t>
    </dgm:pt>
    <dgm:pt modelId="{80CFA8E4-E91B-44AE-95E9-A6BA6F1180C8}" type="parTrans" cxnId="{5C92AD27-8F57-4C3A-A1F1-A8624A070E1B}">
      <dgm:prSet/>
      <dgm:spPr/>
      <dgm:t>
        <a:bodyPr/>
        <a:lstStyle/>
        <a:p>
          <a:endParaRPr lang="en-US"/>
        </a:p>
      </dgm:t>
    </dgm:pt>
    <dgm:pt modelId="{1CACD2E0-F626-48D1-8563-B123C7F69A2C}" type="sibTrans" cxnId="{5C92AD27-8F57-4C3A-A1F1-A8624A070E1B}">
      <dgm:prSet/>
      <dgm:spPr/>
      <dgm:t>
        <a:bodyPr/>
        <a:lstStyle/>
        <a:p>
          <a:endParaRPr lang="en-US"/>
        </a:p>
      </dgm:t>
    </dgm:pt>
    <dgm:pt modelId="{52584EA3-74D7-44BF-A14C-7EA2D4F60BC6}">
      <dgm:prSet/>
      <dgm:spPr/>
      <dgm:t>
        <a:bodyPr/>
        <a:lstStyle/>
        <a:p>
          <a:r>
            <a:rPr lang="en-US" dirty="0"/>
            <a:t>Simplify</a:t>
          </a:r>
        </a:p>
      </dgm:t>
    </dgm:pt>
    <dgm:pt modelId="{CBB80E80-BECB-462C-8388-A0BECE1BD0B5}" type="parTrans" cxnId="{D4258855-6A50-4332-8419-618189E6BF56}">
      <dgm:prSet/>
      <dgm:spPr/>
      <dgm:t>
        <a:bodyPr/>
        <a:lstStyle/>
        <a:p>
          <a:endParaRPr lang="en-US"/>
        </a:p>
      </dgm:t>
    </dgm:pt>
    <dgm:pt modelId="{7A1D2E57-445E-473B-B0E2-167B58A2D9D2}" type="sibTrans" cxnId="{D4258855-6A50-4332-8419-618189E6BF56}">
      <dgm:prSet/>
      <dgm:spPr/>
      <dgm:t>
        <a:bodyPr/>
        <a:lstStyle/>
        <a:p>
          <a:endParaRPr lang="en-US"/>
        </a:p>
      </dgm:t>
    </dgm:pt>
    <dgm:pt modelId="{05210B86-D760-4B79-BC6D-C0979D2E88C1}">
      <dgm:prSet/>
      <dgm:spPr/>
      <dgm:t>
        <a:bodyPr/>
        <a:lstStyle/>
        <a:p>
          <a:r>
            <a:rPr lang="en-US" dirty="0"/>
            <a:t>Eliminate product-specific ops concerns</a:t>
          </a:r>
        </a:p>
      </dgm:t>
    </dgm:pt>
    <dgm:pt modelId="{BCD10173-FC30-4D2D-BDD0-71853D70D424}" type="parTrans" cxnId="{E5D5FA80-0D1B-438B-B78E-BC30C2168462}">
      <dgm:prSet/>
      <dgm:spPr/>
      <dgm:t>
        <a:bodyPr/>
        <a:lstStyle/>
        <a:p>
          <a:endParaRPr lang="en-US"/>
        </a:p>
      </dgm:t>
    </dgm:pt>
    <dgm:pt modelId="{54623F24-2AA5-40E4-8BEC-250BE429FC18}" type="sibTrans" cxnId="{E5D5FA80-0D1B-438B-B78E-BC30C2168462}">
      <dgm:prSet/>
      <dgm:spPr/>
      <dgm:t>
        <a:bodyPr/>
        <a:lstStyle/>
        <a:p>
          <a:endParaRPr lang="en-US"/>
        </a:p>
      </dgm:t>
    </dgm:pt>
    <dgm:pt modelId="{2B10DCB6-E439-4DED-A6A1-0187343EDE95}">
      <dgm:prSet/>
      <dgm:spPr/>
      <dgm:t>
        <a:bodyPr/>
        <a:lstStyle/>
        <a:p>
          <a:r>
            <a:rPr lang="en-US" dirty="0"/>
            <a:t>Steward</a:t>
          </a:r>
        </a:p>
      </dgm:t>
    </dgm:pt>
    <dgm:pt modelId="{4B826A1B-3763-4E5D-8409-5E0530BBD2B9}" type="parTrans" cxnId="{4B929B36-64EB-4E73-948A-CA1A8F66CAEA}">
      <dgm:prSet/>
      <dgm:spPr/>
      <dgm:t>
        <a:bodyPr/>
        <a:lstStyle/>
        <a:p>
          <a:endParaRPr lang="en-US"/>
        </a:p>
      </dgm:t>
    </dgm:pt>
    <dgm:pt modelId="{F40108AA-76B9-4738-86A8-EA9AF1E9BC67}" type="sibTrans" cxnId="{4B929B36-64EB-4E73-948A-CA1A8F66CAEA}">
      <dgm:prSet/>
      <dgm:spPr/>
      <dgm:t>
        <a:bodyPr/>
        <a:lstStyle/>
        <a:p>
          <a:endParaRPr lang="en-US"/>
        </a:p>
      </dgm:t>
    </dgm:pt>
    <dgm:pt modelId="{31483E93-B973-460F-BD49-4A09C48801D0}">
      <dgm:prSet/>
      <dgm:spPr/>
      <dgm:t>
        <a:bodyPr/>
        <a:lstStyle/>
        <a:p>
          <a:r>
            <a:rPr lang="en-US" dirty="0"/>
            <a:t>Address aggregate monitoring, usage, access</a:t>
          </a:r>
        </a:p>
      </dgm:t>
    </dgm:pt>
    <dgm:pt modelId="{4793FAE6-18BD-49F1-AA1A-8DD719EAF725}" type="parTrans" cxnId="{1CAA8998-FB17-46A9-BA9F-B8DEEFC1402E}">
      <dgm:prSet/>
      <dgm:spPr/>
      <dgm:t>
        <a:bodyPr/>
        <a:lstStyle/>
        <a:p>
          <a:endParaRPr lang="en-US"/>
        </a:p>
      </dgm:t>
    </dgm:pt>
    <dgm:pt modelId="{73064607-C6F4-4CF7-A48A-82B966CA474A}" type="sibTrans" cxnId="{1CAA8998-FB17-46A9-BA9F-B8DEEFC1402E}">
      <dgm:prSet/>
      <dgm:spPr/>
      <dgm:t>
        <a:bodyPr/>
        <a:lstStyle/>
        <a:p>
          <a:endParaRPr lang="en-US"/>
        </a:p>
      </dgm:t>
    </dgm:pt>
    <dgm:pt modelId="{D7DC2070-BE20-4F8B-ACB8-C0ACE787F75E}">
      <dgm:prSet/>
      <dgm:spPr/>
      <dgm:t>
        <a:bodyPr/>
        <a:lstStyle/>
        <a:p>
          <a:r>
            <a:rPr lang="en-US" dirty="0"/>
            <a:t>Foster</a:t>
          </a:r>
        </a:p>
      </dgm:t>
    </dgm:pt>
    <dgm:pt modelId="{318FCF2B-D31C-428D-900A-E4D1B66C41BD}" type="parTrans" cxnId="{54BE624C-C7F6-47E7-861A-D84B8E4F9105}">
      <dgm:prSet/>
      <dgm:spPr/>
      <dgm:t>
        <a:bodyPr/>
        <a:lstStyle/>
        <a:p>
          <a:endParaRPr lang="en-US"/>
        </a:p>
      </dgm:t>
    </dgm:pt>
    <dgm:pt modelId="{51D1995F-DE28-442C-966E-D46B9F95039E}" type="sibTrans" cxnId="{54BE624C-C7F6-47E7-861A-D84B8E4F9105}">
      <dgm:prSet/>
      <dgm:spPr/>
      <dgm:t>
        <a:bodyPr/>
        <a:lstStyle/>
        <a:p>
          <a:endParaRPr lang="en-US"/>
        </a:p>
      </dgm:t>
    </dgm:pt>
    <dgm:pt modelId="{7204C04D-16C3-4190-915C-D1F69A542953}">
      <dgm:prSet/>
      <dgm:spPr/>
      <dgm:t>
        <a:bodyPr/>
        <a:lstStyle/>
        <a:p>
          <a:r>
            <a:rPr lang="en-US" dirty="0"/>
            <a:t>Provide industry-familiar developer/partner experience</a:t>
          </a:r>
        </a:p>
      </dgm:t>
    </dgm:pt>
    <dgm:pt modelId="{B62FC260-020D-4809-9047-C5CD2A195314}" type="parTrans" cxnId="{B156ACBB-C4C1-48F8-BE67-AA39D03E6283}">
      <dgm:prSet/>
      <dgm:spPr/>
      <dgm:t>
        <a:bodyPr/>
        <a:lstStyle/>
        <a:p>
          <a:endParaRPr lang="en-US"/>
        </a:p>
      </dgm:t>
    </dgm:pt>
    <dgm:pt modelId="{B36ACCD8-59DC-46FB-AD59-CD36A76DAC2F}" type="sibTrans" cxnId="{B156ACBB-C4C1-48F8-BE67-AA39D03E6283}">
      <dgm:prSet/>
      <dgm:spPr/>
      <dgm:t>
        <a:bodyPr/>
        <a:lstStyle/>
        <a:p>
          <a:endParaRPr lang="en-US"/>
        </a:p>
      </dgm:t>
    </dgm:pt>
    <dgm:pt modelId="{4F8F34EB-B08F-4F9C-9657-6E89FACBB036}">
      <dgm:prSet/>
      <dgm:spPr/>
      <dgm:t>
        <a:bodyPr/>
        <a:lstStyle/>
        <a:p>
          <a:r>
            <a:rPr lang="en-US" dirty="0"/>
            <a:t>Extend</a:t>
          </a:r>
        </a:p>
      </dgm:t>
    </dgm:pt>
    <dgm:pt modelId="{9F6B1927-FC4D-4273-82BF-CB332393368F}" type="parTrans" cxnId="{B251C98E-A2A5-49E3-9B19-CE40913A734E}">
      <dgm:prSet/>
      <dgm:spPr/>
      <dgm:t>
        <a:bodyPr/>
        <a:lstStyle/>
        <a:p>
          <a:endParaRPr lang="en-US"/>
        </a:p>
      </dgm:t>
    </dgm:pt>
    <dgm:pt modelId="{1EC332C3-1C65-4E9F-9EC1-16FD3068C579}" type="sibTrans" cxnId="{B251C98E-A2A5-49E3-9B19-CE40913A734E}">
      <dgm:prSet/>
      <dgm:spPr/>
      <dgm:t>
        <a:bodyPr/>
        <a:lstStyle/>
        <a:p>
          <a:endParaRPr lang="en-US"/>
        </a:p>
      </dgm:t>
    </dgm:pt>
    <dgm:pt modelId="{46F6BF71-A4DF-4BA7-B885-E47CC2675D37}">
      <dgm:prSet/>
      <dgm:spPr/>
      <dgm:t>
        <a:bodyPr/>
        <a:lstStyle/>
        <a:p>
          <a:r>
            <a:rPr lang="en-US" dirty="0"/>
            <a:t>Allow “build once”, compose often extensibility</a:t>
          </a:r>
        </a:p>
      </dgm:t>
    </dgm:pt>
    <dgm:pt modelId="{8EB405E5-459D-4854-BC0A-C0F656E56DA4}" type="parTrans" cxnId="{3BA2D220-066F-4C08-93B2-FAB8FC263A13}">
      <dgm:prSet/>
      <dgm:spPr/>
      <dgm:t>
        <a:bodyPr/>
        <a:lstStyle/>
        <a:p>
          <a:endParaRPr lang="en-US"/>
        </a:p>
      </dgm:t>
    </dgm:pt>
    <dgm:pt modelId="{49F94D35-6957-43E5-8CC9-9982451CAC13}" type="sibTrans" cxnId="{3BA2D220-066F-4C08-93B2-FAB8FC263A13}">
      <dgm:prSet/>
      <dgm:spPr/>
      <dgm:t>
        <a:bodyPr/>
        <a:lstStyle/>
        <a:p>
          <a:endParaRPr lang="en-US"/>
        </a:p>
      </dgm:t>
    </dgm:pt>
    <dgm:pt modelId="{908C489D-D10A-4DA7-B5EB-1F319AFF5A2F}">
      <dgm:prSet/>
      <dgm:spPr/>
      <dgm:t>
        <a:bodyPr/>
        <a:lstStyle/>
        <a:p>
          <a:r>
            <a:rPr lang="en-US" dirty="0"/>
            <a:t>Unify</a:t>
          </a:r>
        </a:p>
      </dgm:t>
    </dgm:pt>
    <dgm:pt modelId="{5E1E7E1B-3118-46C3-9B89-1167760ECBF4}" type="parTrans" cxnId="{9A403138-80F9-4D1B-9D49-E139ACDB84A2}">
      <dgm:prSet/>
      <dgm:spPr/>
      <dgm:t>
        <a:bodyPr/>
        <a:lstStyle/>
        <a:p>
          <a:endParaRPr lang="en-US"/>
        </a:p>
      </dgm:t>
    </dgm:pt>
    <dgm:pt modelId="{83352DF7-25E4-44C4-BFA2-6BB6F030FDBB}" type="sibTrans" cxnId="{9A403138-80F9-4D1B-9D49-E139ACDB84A2}">
      <dgm:prSet/>
      <dgm:spPr/>
      <dgm:t>
        <a:bodyPr/>
        <a:lstStyle/>
        <a:p>
          <a:endParaRPr lang="en-US"/>
        </a:p>
      </dgm:t>
    </dgm:pt>
    <dgm:pt modelId="{542ED40A-E3EA-4042-95EE-30ACE2474DBC}">
      <dgm:prSet/>
      <dgm:spPr/>
      <dgm:t>
        <a:bodyPr/>
        <a:lstStyle/>
        <a:p>
          <a:r>
            <a:rPr lang="en-US" dirty="0"/>
            <a:t>Align non-AW integrations under a common framework</a:t>
          </a:r>
        </a:p>
      </dgm:t>
    </dgm:pt>
    <dgm:pt modelId="{1F68D486-D96B-4957-8BA2-672586FD9E35}" type="parTrans" cxnId="{C6B45D07-CDF8-42F9-B2C3-8DDEA969DB38}">
      <dgm:prSet/>
      <dgm:spPr/>
      <dgm:t>
        <a:bodyPr/>
        <a:lstStyle/>
        <a:p>
          <a:endParaRPr lang="en-US"/>
        </a:p>
      </dgm:t>
    </dgm:pt>
    <dgm:pt modelId="{54B93353-7D33-4A53-AA8E-A8A7F5F33A60}" type="sibTrans" cxnId="{C6B45D07-CDF8-42F9-B2C3-8DDEA969DB38}">
      <dgm:prSet/>
      <dgm:spPr/>
      <dgm:t>
        <a:bodyPr/>
        <a:lstStyle/>
        <a:p>
          <a:endParaRPr lang="en-US"/>
        </a:p>
      </dgm:t>
    </dgm:pt>
    <dgm:pt modelId="{D69CD7F4-BE2C-48F5-A005-B6FA9D13311B}" type="pres">
      <dgm:prSet presAssocID="{576674D2-29D1-4807-96CA-25D3E647647A}" presName="Name0" presStyleCnt="0">
        <dgm:presLayoutVars>
          <dgm:dir/>
          <dgm:animLvl val="lvl"/>
          <dgm:resizeHandles val="exact"/>
        </dgm:presLayoutVars>
      </dgm:prSet>
      <dgm:spPr/>
    </dgm:pt>
    <dgm:pt modelId="{9B6D959A-EE76-4EDE-80EE-77F10096E649}" type="pres">
      <dgm:prSet presAssocID="{908C489D-D10A-4DA7-B5EB-1F319AFF5A2F}" presName="boxAndChildren" presStyleCnt="0"/>
      <dgm:spPr/>
    </dgm:pt>
    <dgm:pt modelId="{1AC132F9-1E4B-4C8C-A7F4-C015B740AF3C}" type="pres">
      <dgm:prSet presAssocID="{908C489D-D10A-4DA7-B5EB-1F319AFF5A2F}" presName="parentTextBox" presStyleLbl="alignNode1" presStyleIdx="0" presStyleCnt="9"/>
      <dgm:spPr/>
    </dgm:pt>
    <dgm:pt modelId="{B326B873-E1C5-4DBB-875F-328D8CC5F607}" type="pres">
      <dgm:prSet presAssocID="{908C489D-D10A-4DA7-B5EB-1F319AFF5A2F}" presName="descendantBox" presStyleLbl="bgAccFollowNode1" presStyleIdx="0" presStyleCnt="9"/>
      <dgm:spPr/>
    </dgm:pt>
    <dgm:pt modelId="{DCEE5685-3A75-412F-83FF-1C01FA451440}" type="pres">
      <dgm:prSet presAssocID="{1EC332C3-1C65-4E9F-9EC1-16FD3068C579}" presName="sp" presStyleCnt="0"/>
      <dgm:spPr/>
    </dgm:pt>
    <dgm:pt modelId="{2F3FA10B-CA34-49AE-B68B-6057F1A35511}" type="pres">
      <dgm:prSet presAssocID="{4F8F34EB-B08F-4F9C-9657-6E89FACBB036}" presName="arrowAndChildren" presStyleCnt="0"/>
      <dgm:spPr/>
    </dgm:pt>
    <dgm:pt modelId="{A4DA6164-E3D5-489F-BCDC-CDCB29926F48}" type="pres">
      <dgm:prSet presAssocID="{4F8F34EB-B08F-4F9C-9657-6E89FACBB036}" presName="parentTextArrow" presStyleLbl="node1" presStyleIdx="0" presStyleCnt="0"/>
      <dgm:spPr/>
    </dgm:pt>
    <dgm:pt modelId="{39B5C885-E7C9-4815-ADE5-1E75968A0DF1}" type="pres">
      <dgm:prSet presAssocID="{4F8F34EB-B08F-4F9C-9657-6E89FACBB036}" presName="arrow" presStyleLbl="alignNode1" presStyleIdx="1" presStyleCnt="9"/>
      <dgm:spPr/>
    </dgm:pt>
    <dgm:pt modelId="{AFF7CB44-B74C-48E5-AE3A-7712C2D02970}" type="pres">
      <dgm:prSet presAssocID="{4F8F34EB-B08F-4F9C-9657-6E89FACBB036}" presName="descendantArrow" presStyleLbl="bgAccFollowNode1" presStyleIdx="1" presStyleCnt="9"/>
      <dgm:spPr/>
    </dgm:pt>
    <dgm:pt modelId="{128ACF7D-8739-4720-A95A-2D85EF16C69A}" type="pres">
      <dgm:prSet presAssocID="{51D1995F-DE28-442C-966E-D46B9F95039E}" presName="sp" presStyleCnt="0"/>
      <dgm:spPr/>
    </dgm:pt>
    <dgm:pt modelId="{A623CA6C-B30A-47F9-B0C9-7A0018D29CB1}" type="pres">
      <dgm:prSet presAssocID="{D7DC2070-BE20-4F8B-ACB8-C0ACE787F75E}" presName="arrowAndChildren" presStyleCnt="0"/>
      <dgm:spPr/>
    </dgm:pt>
    <dgm:pt modelId="{3E5E9F0A-B8B1-4A38-A715-1326D1ED9177}" type="pres">
      <dgm:prSet presAssocID="{D7DC2070-BE20-4F8B-ACB8-C0ACE787F75E}" presName="parentTextArrow" presStyleLbl="node1" presStyleIdx="0" presStyleCnt="0"/>
      <dgm:spPr/>
    </dgm:pt>
    <dgm:pt modelId="{B7B0BA9B-8753-44E1-9206-B2090FADD36C}" type="pres">
      <dgm:prSet presAssocID="{D7DC2070-BE20-4F8B-ACB8-C0ACE787F75E}" presName="arrow" presStyleLbl="alignNode1" presStyleIdx="2" presStyleCnt="9"/>
      <dgm:spPr/>
    </dgm:pt>
    <dgm:pt modelId="{2B70CAF7-3BC1-494E-950E-3C6BE54DC81B}" type="pres">
      <dgm:prSet presAssocID="{D7DC2070-BE20-4F8B-ACB8-C0ACE787F75E}" presName="descendantArrow" presStyleLbl="bgAccFollowNode1" presStyleIdx="2" presStyleCnt="9"/>
      <dgm:spPr/>
    </dgm:pt>
    <dgm:pt modelId="{20586D85-B545-4C21-85AE-4E5E30363E25}" type="pres">
      <dgm:prSet presAssocID="{F40108AA-76B9-4738-86A8-EA9AF1E9BC67}" presName="sp" presStyleCnt="0"/>
      <dgm:spPr/>
    </dgm:pt>
    <dgm:pt modelId="{BBBD069B-D366-477C-A6C4-90CD9EC2B0C4}" type="pres">
      <dgm:prSet presAssocID="{2B10DCB6-E439-4DED-A6A1-0187343EDE95}" presName="arrowAndChildren" presStyleCnt="0"/>
      <dgm:spPr/>
    </dgm:pt>
    <dgm:pt modelId="{C1B8AAD2-2491-4DAB-A21D-98491F0FF3FD}" type="pres">
      <dgm:prSet presAssocID="{2B10DCB6-E439-4DED-A6A1-0187343EDE95}" presName="parentTextArrow" presStyleLbl="node1" presStyleIdx="0" presStyleCnt="0"/>
      <dgm:spPr/>
    </dgm:pt>
    <dgm:pt modelId="{02228E87-F014-444C-9133-E35DAA74A442}" type="pres">
      <dgm:prSet presAssocID="{2B10DCB6-E439-4DED-A6A1-0187343EDE95}" presName="arrow" presStyleLbl="alignNode1" presStyleIdx="3" presStyleCnt="9"/>
      <dgm:spPr/>
    </dgm:pt>
    <dgm:pt modelId="{900F906B-D6FD-487E-BCD8-78E6FB4C600C}" type="pres">
      <dgm:prSet presAssocID="{2B10DCB6-E439-4DED-A6A1-0187343EDE95}" presName="descendantArrow" presStyleLbl="bgAccFollowNode1" presStyleIdx="3" presStyleCnt="9"/>
      <dgm:spPr/>
    </dgm:pt>
    <dgm:pt modelId="{DC8653C2-FD0A-4439-A06E-595485702F9A}" type="pres">
      <dgm:prSet presAssocID="{7A1D2E57-445E-473B-B0E2-167B58A2D9D2}" presName="sp" presStyleCnt="0"/>
      <dgm:spPr/>
    </dgm:pt>
    <dgm:pt modelId="{98352CE0-FDE9-4C39-AE32-DDD853E73CEE}" type="pres">
      <dgm:prSet presAssocID="{52584EA3-74D7-44BF-A14C-7EA2D4F60BC6}" presName="arrowAndChildren" presStyleCnt="0"/>
      <dgm:spPr/>
    </dgm:pt>
    <dgm:pt modelId="{5C0B2433-B130-4D68-AEBF-CEA322834645}" type="pres">
      <dgm:prSet presAssocID="{52584EA3-74D7-44BF-A14C-7EA2D4F60BC6}" presName="parentTextArrow" presStyleLbl="node1" presStyleIdx="0" presStyleCnt="0"/>
      <dgm:spPr/>
    </dgm:pt>
    <dgm:pt modelId="{E1080D56-2590-4A0F-9DB5-E0FE4CE56358}" type="pres">
      <dgm:prSet presAssocID="{52584EA3-74D7-44BF-A14C-7EA2D4F60BC6}" presName="arrow" presStyleLbl="alignNode1" presStyleIdx="4" presStyleCnt="9"/>
      <dgm:spPr/>
    </dgm:pt>
    <dgm:pt modelId="{53B41F5E-D939-46D1-9B13-A92D7F1D5D86}" type="pres">
      <dgm:prSet presAssocID="{52584EA3-74D7-44BF-A14C-7EA2D4F60BC6}" presName="descendantArrow" presStyleLbl="bgAccFollowNode1" presStyleIdx="4" presStyleCnt="9"/>
      <dgm:spPr/>
    </dgm:pt>
    <dgm:pt modelId="{AF457D8D-BA62-4904-9536-801C0ABA0F18}" type="pres">
      <dgm:prSet presAssocID="{84690AB3-5F44-4B44-B158-A7AF8CC6CD15}" presName="sp" presStyleCnt="0"/>
      <dgm:spPr/>
    </dgm:pt>
    <dgm:pt modelId="{623C9648-E0D1-46D9-8A7E-4DB01AC0ED8F}" type="pres">
      <dgm:prSet presAssocID="{8F177683-D1CB-43E5-9862-AC76D09D133D}" presName="arrowAndChildren" presStyleCnt="0"/>
      <dgm:spPr/>
    </dgm:pt>
    <dgm:pt modelId="{B828BFE0-A05B-4CF9-8B50-79AFB0578175}" type="pres">
      <dgm:prSet presAssocID="{8F177683-D1CB-43E5-9862-AC76D09D133D}" presName="parentTextArrow" presStyleLbl="node1" presStyleIdx="0" presStyleCnt="0"/>
      <dgm:spPr/>
    </dgm:pt>
    <dgm:pt modelId="{475CE6B7-C810-4D3B-B00E-276023E1E758}" type="pres">
      <dgm:prSet presAssocID="{8F177683-D1CB-43E5-9862-AC76D09D133D}" presName="arrow" presStyleLbl="alignNode1" presStyleIdx="5" presStyleCnt="9"/>
      <dgm:spPr/>
    </dgm:pt>
    <dgm:pt modelId="{42B959E4-1627-4324-8ACA-54F5DCBB3DC2}" type="pres">
      <dgm:prSet presAssocID="{8F177683-D1CB-43E5-9862-AC76D09D133D}" presName="descendantArrow" presStyleLbl="bgAccFollowNode1" presStyleIdx="5" presStyleCnt="9"/>
      <dgm:spPr/>
    </dgm:pt>
    <dgm:pt modelId="{4227C585-788C-4F7D-BE78-A6BC8A09A640}" type="pres">
      <dgm:prSet presAssocID="{2E63AD8D-D9E4-42FA-AB44-563D3B6C6219}" presName="sp" presStyleCnt="0"/>
      <dgm:spPr/>
    </dgm:pt>
    <dgm:pt modelId="{B0F1B4EB-1094-41A8-8B5A-41C37443673A}" type="pres">
      <dgm:prSet presAssocID="{D46D92A6-7823-4FD0-9997-07A3918A8EE5}" presName="arrowAndChildren" presStyleCnt="0"/>
      <dgm:spPr/>
    </dgm:pt>
    <dgm:pt modelId="{C66A6A3F-9AB8-48E4-9083-7D5E3396ACCC}" type="pres">
      <dgm:prSet presAssocID="{D46D92A6-7823-4FD0-9997-07A3918A8EE5}" presName="parentTextArrow" presStyleLbl="node1" presStyleIdx="0" presStyleCnt="0"/>
      <dgm:spPr/>
    </dgm:pt>
    <dgm:pt modelId="{C7301262-1ED5-4C1C-BEBB-10522832DEB6}" type="pres">
      <dgm:prSet presAssocID="{D46D92A6-7823-4FD0-9997-07A3918A8EE5}" presName="arrow" presStyleLbl="alignNode1" presStyleIdx="6" presStyleCnt="9"/>
      <dgm:spPr/>
    </dgm:pt>
    <dgm:pt modelId="{91B2D32E-C4AA-4904-9658-D3AE60110D58}" type="pres">
      <dgm:prSet presAssocID="{D46D92A6-7823-4FD0-9997-07A3918A8EE5}" presName="descendantArrow" presStyleLbl="bgAccFollowNode1" presStyleIdx="6" presStyleCnt="9"/>
      <dgm:spPr/>
    </dgm:pt>
    <dgm:pt modelId="{87777DFD-0CDB-457B-8772-F6C8633DE913}" type="pres">
      <dgm:prSet presAssocID="{B88CD902-83D4-4AE4-9D24-E4C94AAD1D95}" presName="sp" presStyleCnt="0"/>
      <dgm:spPr/>
    </dgm:pt>
    <dgm:pt modelId="{2BA6E6C4-82AB-4F3D-9383-A81DECF1C898}" type="pres">
      <dgm:prSet presAssocID="{A340CF8C-DABA-45C3-9664-306E15E37C6E}" presName="arrowAndChildren" presStyleCnt="0"/>
      <dgm:spPr/>
    </dgm:pt>
    <dgm:pt modelId="{969AF150-9BD5-430A-8467-A348FB94F311}" type="pres">
      <dgm:prSet presAssocID="{A340CF8C-DABA-45C3-9664-306E15E37C6E}" presName="parentTextArrow" presStyleLbl="node1" presStyleIdx="0" presStyleCnt="0"/>
      <dgm:spPr/>
    </dgm:pt>
    <dgm:pt modelId="{20C8872C-BAE5-47C2-B380-4267DC6CCD29}" type="pres">
      <dgm:prSet presAssocID="{A340CF8C-DABA-45C3-9664-306E15E37C6E}" presName="arrow" presStyleLbl="alignNode1" presStyleIdx="7" presStyleCnt="9"/>
      <dgm:spPr/>
    </dgm:pt>
    <dgm:pt modelId="{0927D419-E661-4AE2-BB9C-9041DF87E714}" type="pres">
      <dgm:prSet presAssocID="{A340CF8C-DABA-45C3-9664-306E15E37C6E}" presName="descendantArrow" presStyleLbl="bgAccFollowNode1" presStyleIdx="7" presStyleCnt="9"/>
      <dgm:spPr/>
    </dgm:pt>
    <dgm:pt modelId="{0A03E123-1AB8-41EF-BC28-51BD74BAA26D}" type="pres">
      <dgm:prSet presAssocID="{E42B37F2-2F51-4EDE-8253-E9C7D4EE301F}" presName="sp" presStyleCnt="0"/>
      <dgm:spPr/>
    </dgm:pt>
    <dgm:pt modelId="{EC721869-7EA7-4433-878D-1EFF59BF3CAC}" type="pres">
      <dgm:prSet presAssocID="{298C6C96-9B50-415B-B8A6-33B1D1BD448F}" presName="arrowAndChildren" presStyleCnt="0"/>
      <dgm:spPr/>
    </dgm:pt>
    <dgm:pt modelId="{78DF6A28-74DC-495A-B93B-7DCBA774EF09}" type="pres">
      <dgm:prSet presAssocID="{298C6C96-9B50-415B-B8A6-33B1D1BD448F}" presName="parentTextArrow" presStyleLbl="node1" presStyleIdx="0" presStyleCnt="0"/>
      <dgm:spPr/>
    </dgm:pt>
    <dgm:pt modelId="{48EB071E-7F55-4C5B-94DC-C2267753BED0}" type="pres">
      <dgm:prSet presAssocID="{298C6C96-9B50-415B-B8A6-33B1D1BD448F}" presName="arrow" presStyleLbl="alignNode1" presStyleIdx="8" presStyleCnt="9"/>
      <dgm:spPr/>
    </dgm:pt>
    <dgm:pt modelId="{95468389-1C52-4B71-A089-0E411C13AE84}" type="pres">
      <dgm:prSet presAssocID="{298C6C96-9B50-415B-B8A6-33B1D1BD448F}" presName="descendantArrow" presStyleLbl="bgAccFollowNode1" presStyleIdx="8" presStyleCnt="9"/>
      <dgm:spPr/>
    </dgm:pt>
  </dgm:ptLst>
  <dgm:cxnLst>
    <dgm:cxn modelId="{C6B45D07-CDF8-42F9-B2C3-8DDEA969DB38}" srcId="{908C489D-D10A-4DA7-B5EB-1F319AFF5A2F}" destId="{542ED40A-E3EA-4042-95EE-30ACE2474DBC}" srcOrd="0" destOrd="0" parTransId="{1F68D486-D96B-4957-8BA2-672586FD9E35}" sibTransId="{54B93353-7D33-4A53-AA8E-A8A7F5F33A60}"/>
    <dgm:cxn modelId="{9C56AF0C-8D2F-44E0-80F3-DAA71FD6B37C}" srcId="{298C6C96-9B50-415B-B8A6-33B1D1BD448F}" destId="{7E09E461-16D0-418C-AAE6-25D37AD5B069}" srcOrd="0" destOrd="0" parTransId="{8300BE0D-5EEE-4D6E-9142-9AB07C9B5100}" sibTransId="{191BC815-C6BB-4AD8-BEA1-023F7012FFBA}"/>
    <dgm:cxn modelId="{E1CA670E-A779-462B-9A85-96971BECFE87}" type="presOf" srcId="{D7DC2070-BE20-4F8B-ACB8-C0ACE787F75E}" destId="{B7B0BA9B-8753-44E1-9206-B2090FADD36C}" srcOrd="1" destOrd="0" presId="urn:microsoft.com/office/officeart/2016/7/layout/VerticalDownArrowProcess"/>
    <dgm:cxn modelId="{D3161110-D884-4205-BB7C-FBA8BAB577C9}" srcId="{D46D92A6-7823-4FD0-9997-07A3918A8EE5}" destId="{8ABDC31B-B0D7-4433-8C88-5972341FD2B0}" srcOrd="0" destOrd="0" parTransId="{53228431-FB0B-4612-9C47-1CFD4B5C68F1}" sibTransId="{237F8A7A-523F-4161-AFAE-DF81BC4F5ECA}"/>
    <dgm:cxn modelId="{E6172113-595E-4D47-8F16-9171C263797F}" type="presOf" srcId="{298C6C96-9B50-415B-B8A6-33B1D1BD448F}" destId="{48EB071E-7F55-4C5B-94DC-C2267753BED0}" srcOrd="1" destOrd="0" presId="urn:microsoft.com/office/officeart/2016/7/layout/VerticalDownArrowProcess"/>
    <dgm:cxn modelId="{85EBFA15-6BB1-499E-BFA4-4DA0532CBCAF}" type="presOf" srcId="{908C489D-D10A-4DA7-B5EB-1F319AFF5A2F}" destId="{1AC132F9-1E4B-4C8C-A7F4-C015B740AF3C}" srcOrd="0" destOrd="0" presId="urn:microsoft.com/office/officeart/2016/7/layout/VerticalDownArrowProcess"/>
    <dgm:cxn modelId="{542DE31C-9B25-48DC-8F62-ED7A6E56A79A}" type="presOf" srcId="{C82E06E4-1F61-460E-AC4D-9F628AA5A123}" destId="{0927D419-E661-4AE2-BB9C-9041DF87E714}" srcOrd="0" destOrd="0" presId="urn:microsoft.com/office/officeart/2016/7/layout/VerticalDownArrowProcess"/>
    <dgm:cxn modelId="{3BA2D220-066F-4C08-93B2-FAB8FC263A13}" srcId="{4F8F34EB-B08F-4F9C-9657-6E89FACBB036}" destId="{46F6BF71-A4DF-4BA7-B885-E47CC2675D37}" srcOrd="0" destOrd="0" parTransId="{8EB405E5-459D-4854-BC0A-C0F656E56DA4}" sibTransId="{49F94D35-6957-43E5-8CC9-9982451CAC13}"/>
    <dgm:cxn modelId="{6D2D0A23-EAD0-4080-826A-13F2E2E9B19A}" type="presOf" srcId="{8F177683-D1CB-43E5-9862-AC76D09D133D}" destId="{B828BFE0-A05B-4CF9-8B50-79AFB0578175}" srcOrd="0" destOrd="0" presId="urn:microsoft.com/office/officeart/2016/7/layout/VerticalDownArrowProcess"/>
    <dgm:cxn modelId="{02D0B226-5997-48D2-99A9-E215BE4926E2}" type="presOf" srcId="{2B10DCB6-E439-4DED-A6A1-0187343EDE95}" destId="{C1B8AAD2-2491-4DAB-A21D-98491F0FF3FD}" srcOrd="0" destOrd="0" presId="urn:microsoft.com/office/officeart/2016/7/layout/VerticalDownArrowProcess"/>
    <dgm:cxn modelId="{5C92AD27-8F57-4C3A-A1F1-A8624A070E1B}" srcId="{8F177683-D1CB-43E5-9862-AC76D09D133D}" destId="{20745513-16DE-45A0-8FFB-1A1FBFE25584}" srcOrd="0" destOrd="0" parTransId="{80CFA8E4-E91B-44AE-95E9-A6BA6F1180C8}" sibTransId="{1CACD2E0-F626-48D1-8563-B123C7F69A2C}"/>
    <dgm:cxn modelId="{66BCB82D-D06B-4322-80C8-02BF4DD98863}" type="presOf" srcId="{8F177683-D1CB-43E5-9862-AC76D09D133D}" destId="{475CE6B7-C810-4D3B-B00E-276023E1E758}" srcOrd="1" destOrd="0" presId="urn:microsoft.com/office/officeart/2016/7/layout/VerticalDownArrowProcess"/>
    <dgm:cxn modelId="{0735E52D-19B0-4B74-9030-2AEB72496438}" srcId="{576674D2-29D1-4807-96CA-25D3E647647A}" destId="{D46D92A6-7823-4FD0-9997-07A3918A8EE5}" srcOrd="2" destOrd="0" parTransId="{B4057E4C-3749-4A64-8915-F1307950801C}" sibTransId="{2E63AD8D-D9E4-42FA-AB44-563D3B6C6219}"/>
    <dgm:cxn modelId="{8510752E-0756-4B61-B4D6-376C37E22B4E}" type="presOf" srcId="{46F6BF71-A4DF-4BA7-B885-E47CC2675D37}" destId="{AFF7CB44-B74C-48E5-AE3A-7712C2D02970}" srcOrd="0" destOrd="0" presId="urn:microsoft.com/office/officeart/2016/7/layout/VerticalDownArrowProcess"/>
    <dgm:cxn modelId="{4B929B36-64EB-4E73-948A-CA1A8F66CAEA}" srcId="{576674D2-29D1-4807-96CA-25D3E647647A}" destId="{2B10DCB6-E439-4DED-A6A1-0187343EDE95}" srcOrd="5" destOrd="0" parTransId="{4B826A1B-3763-4E5D-8409-5E0530BBD2B9}" sibTransId="{F40108AA-76B9-4738-86A8-EA9AF1E9BC67}"/>
    <dgm:cxn modelId="{9A403138-80F9-4D1B-9D49-E139ACDB84A2}" srcId="{576674D2-29D1-4807-96CA-25D3E647647A}" destId="{908C489D-D10A-4DA7-B5EB-1F319AFF5A2F}" srcOrd="8" destOrd="0" parTransId="{5E1E7E1B-3118-46C3-9B89-1167760ECBF4}" sibTransId="{83352DF7-25E4-44C4-BFA2-6BB6F030FDBB}"/>
    <dgm:cxn modelId="{928AA93C-CA0E-4C7E-84EB-9FDA7916EB23}" type="presOf" srcId="{4F8F34EB-B08F-4F9C-9657-6E89FACBB036}" destId="{39B5C885-E7C9-4815-ADE5-1E75968A0DF1}" srcOrd="1" destOrd="0" presId="urn:microsoft.com/office/officeart/2016/7/layout/VerticalDownArrowProcess"/>
    <dgm:cxn modelId="{2D9D815D-2506-4CFF-A784-8B3D02E27997}" type="presOf" srcId="{7204C04D-16C3-4190-915C-D1F69A542953}" destId="{2B70CAF7-3BC1-494E-950E-3C6BE54DC81B}" srcOrd="0" destOrd="0" presId="urn:microsoft.com/office/officeart/2016/7/layout/VerticalDownArrowProcess"/>
    <dgm:cxn modelId="{FF0BD65D-2639-4EB4-BE72-613D9B49D9F9}" type="presOf" srcId="{298C6C96-9B50-415B-B8A6-33B1D1BD448F}" destId="{78DF6A28-74DC-495A-B93B-7DCBA774EF09}" srcOrd="0" destOrd="0" presId="urn:microsoft.com/office/officeart/2016/7/layout/VerticalDownArrowProcess"/>
    <dgm:cxn modelId="{54BE624C-C7F6-47E7-861A-D84B8E4F9105}" srcId="{576674D2-29D1-4807-96CA-25D3E647647A}" destId="{D7DC2070-BE20-4F8B-ACB8-C0ACE787F75E}" srcOrd="6" destOrd="0" parTransId="{318FCF2B-D31C-428D-900A-E4D1B66C41BD}" sibTransId="{51D1995F-DE28-442C-966E-D46B9F95039E}"/>
    <dgm:cxn modelId="{D4258855-6A50-4332-8419-618189E6BF56}" srcId="{576674D2-29D1-4807-96CA-25D3E647647A}" destId="{52584EA3-74D7-44BF-A14C-7EA2D4F60BC6}" srcOrd="4" destOrd="0" parTransId="{CBB80E80-BECB-462C-8388-A0BECE1BD0B5}" sibTransId="{7A1D2E57-445E-473B-B0E2-167B58A2D9D2}"/>
    <dgm:cxn modelId="{E5D5FA80-0D1B-438B-B78E-BC30C2168462}" srcId="{52584EA3-74D7-44BF-A14C-7EA2D4F60BC6}" destId="{05210B86-D760-4B79-BC6D-C0979D2E88C1}" srcOrd="0" destOrd="0" parTransId="{BCD10173-FC30-4D2D-BDD0-71853D70D424}" sibTransId="{54623F24-2AA5-40E4-8BEC-250BE429FC18}"/>
    <dgm:cxn modelId="{B91E1989-96A5-4F52-AF92-3753ADF7B0FE}" srcId="{576674D2-29D1-4807-96CA-25D3E647647A}" destId="{A340CF8C-DABA-45C3-9664-306E15E37C6E}" srcOrd="1" destOrd="0" parTransId="{AC665DA5-261E-4478-B444-7F0CCF6E0ED6}" sibTransId="{B88CD902-83D4-4AE4-9D24-E4C94AAD1D95}"/>
    <dgm:cxn modelId="{D54CC68D-7C93-4767-A661-53F8C3D1F6FF}" type="presOf" srcId="{7E09E461-16D0-418C-AAE6-25D37AD5B069}" destId="{95468389-1C52-4B71-A089-0E411C13AE84}" srcOrd="0" destOrd="0" presId="urn:microsoft.com/office/officeart/2016/7/layout/VerticalDownArrowProcess"/>
    <dgm:cxn modelId="{6244678E-3F29-433A-B5B2-2564B537D54E}" type="presOf" srcId="{52584EA3-74D7-44BF-A14C-7EA2D4F60BC6}" destId="{E1080D56-2590-4A0F-9DB5-E0FE4CE56358}" srcOrd="1" destOrd="0" presId="urn:microsoft.com/office/officeart/2016/7/layout/VerticalDownArrowProcess"/>
    <dgm:cxn modelId="{B251C98E-A2A5-49E3-9B19-CE40913A734E}" srcId="{576674D2-29D1-4807-96CA-25D3E647647A}" destId="{4F8F34EB-B08F-4F9C-9657-6E89FACBB036}" srcOrd="7" destOrd="0" parTransId="{9F6B1927-FC4D-4273-82BF-CB332393368F}" sibTransId="{1EC332C3-1C65-4E9F-9EC1-16FD3068C579}"/>
    <dgm:cxn modelId="{251C1D90-6E2F-4550-897E-7CE5DBC05154}" type="presOf" srcId="{4F8F34EB-B08F-4F9C-9657-6E89FACBB036}" destId="{A4DA6164-E3D5-489F-BCDC-CDCB29926F48}" srcOrd="0" destOrd="0" presId="urn:microsoft.com/office/officeart/2016/7/layout/VerticalDownArrowProcess"/>
    <dgm:cxn modelId="{118DA892-90CD-4CC9-925D-B4C84EE74F9C}" type="presOf" srcId="{2B10DCB6-E439-4DED-A6A1-0187343EDE95}" destId="{02228E87-F014-444C-9133-E35DAA74A442}" srcOrd="1" destOrd="0" presId="urn:microsoft.com/office/officeart/2016/7/layout/VerticalDownArrowProcess"/>
    <dgm:cxn modelId="{1CAA8998-FB17-46A9-BA9F-B8DEEFC1402E}" srcId="{2B10DCB6-E439-4DED-A6A1-0187343EDE95}" destId="{31483E93-B973-460F-BD49-4A09C48801D0}" srcOrd="0" destOrd="0" parTransId="{4793FAE6-18BD-49F1-AA1A-8DD719EAF725}" sibTransId="{73064607-C6F4-4CF7-A48A-82B966CA474A}"/>
    <dgm:cxn modelId="{5486B898-0A20-4D5A-8BB4-AF3F06963320}" type="presOf" srcId="{D46D92A6-7823-4FD0-9997-07A3918A8EE5}" destId="{C7301262-1ED5-4C1C-BEBB-10522832DEB6}" srcOrd="1" destOrd="0" presId="urn:microsoft.com/office/officeart/2016/7/layout/VerticalDownArrowProcess"/>
    <dgm:cxn modelId="{5E3F23A5-C7D4-4883-8869-E420D951B278}" type="presOf" srcId="{20745513-16DE-45A0-8FFB-1A1FBFE25584}" destId="{42B959E4-1627-4324-8ACA-54F5DCBB3DC2}" srcOrd="0" destOrd="0" presId="urn:microsoft.com/office/officeart/2016/7/layout/VerticalDownArrowProcess"/>
    <dgm:cxn modelId="{11CF53AF-8BF2-4670-A02B-45DD28ED18DF}" type="presOf" srcId="{52584EA3-74D7-44BF-A14C-7EA2D4F60BC6}" destId="{5C0B2433-B130-4D68-AEBF-CEA322834645}" srcOrd="0" destOrd="0" presId="urn:microsoft.com/office/officeart/2016/7/layout/VerticalDownArrowProcess"/>
    <dgm:cxn modelId="{6A314CB4-F312-4E78-9AE8-35D68E6395C8}" type="presOf" srcId="{31483E93-B973-460F-BD49-4A09C48801D0}" destId="{900F906B-D6FD-487E-BCD8-78E6FB4C600C}" srcOrd="0" destOrd="0" presId="urn:microsoft.com/office/officeart/2016/7/layout/VerticalDownArrowProcess"/>
    <dgm:cxn modelId="{B156ACBB-C4C1-48F8-BE67-AA39D03E6283}" srcId="{D7DC2070-BE20-4F8B-ACB8-C0ACE787F75E}" destId="{7204C04D-16C3-4190-915C-D1F69A542953}" srcOrd="0" destOrd="0" parTransId="{B62FC260-020D-4809-9047-C5CD2A195314}" sibTransId="{B36ACCD8-59DC-46FB-AD59-CD36A76DAC2F}"/>
    <dgm:cxn modelId="{8F480CBF-C574-48BF-879F-F0295DC4EAAE}" type="presOf" srcId="{05210B86-D760-4B79-BC6D-C0979D2E88C1}" destId="{53B41F5E-D939-46D1-9B13-A92D7F1D5D86}" srcOrd="0" destOrd="0" presId="urn:microsoft.com/office/officeart/2016/7/layout/VerticalDownArrowProcess"/>
    <dgm:cxn modelId="{800BC8C1-BCF8-4A92-90C6-C1D17148A273}" type="presOf" srcId="{A340CF8C-DABA-45C3-9664-306E15E37C6E}" destId="{20C8872C-BAE5-47C2-B380-4267DC6CCD29}" srcOrd="1" destOrd="0" presId="urn:microsoft.com/office/officeart/2016/7/layout/VerticalDownArrowProcess"/>
    <dgm:cxn modelId="{69B4F8C4-3E6A-457F-B787-A616756D9C59}" type="presOf" srcId="{A340CF8C-DABA-45C3-9664-306E15E37C6E}" destId="{969AF150-9BD5-430A-8467-A348FB94F311}" srcOrd="0" destOrd="0" presId="urn:microsoft.com/office/officeart/2016/7/layout/VerticalDownArrowProcess"/>
    <dgm:cxn modelId="{8FF643C8-C49F-4854-ADC1-40745089F061}" type="presOf" srcId="{8ABDC31B-B0D7-4433-8C88-5972341FD2B0}" destId="{91B2D32E-C4AA-4904-9658-D3AE60110D58}" srcOrd="0" destOrd="0" presId="urn:microsoft.com/office/officeart/2016/7/layout/VerticalDownArrowProcess"/>
    <dgm:cxn modelId="{A30F73CB-50FA-4EF0-A8E5-9827C191F0E1}" type="presOf" srcId="{542ED40A-E3EA-4042-95EE-30ACE2474DBC}" destId="{B326B873-E1C5-4DBB-875F-328D8CC5F607}" srcOrd="0" destOrd="0" presId="urn:microsoft.com/office/officeart/2016/7/layout/VerticalDownArrowProcess"/>
    <dgm:cxn modelId="{BBDE5CCE-335F-4EDA-865B-52F1C54BB415}" srcId="{576674D2-29D1-4807-96CA-25D3E647647A}" destId="{298C6C96-9B50-415B-B8A6-33B1D1BD448F}" srcOrd="0" destOrd="0" parTransId="{B2B725BF-7C20-4795-9E28-D8B620A6C9EF}" sibTransId="{E42B37F2-2F51-4EDE-8253-E9C7D4EE301F}"/>
    <dgm:cxn modelId="{AE06FFD3-1D82-4BC8-B233-205D99965A1A}" srcId="{576674D2-29D1-4807-96CA-25D3E647647A}" destId="{8F177683-D1CB-43E5-9862-AC76D09D133D}" srcOrd="3" destOrd="0" parTransId="{0EEF3EF9-F679-44F8-A27D-53ED5EF69A01}" sibTransId="{84690AB3-5F44-4B44-B158-A7AF8CC6CD15}"/>
    <dgm:cxn modelId="{03E6DEE9-F859-4F8F-AA31-7CD68EF0D9E5}" srcId="{A340CF8C-DABA-45C3-9664-306E15E37C6E}" destId="{C82E06E4-1F61-460E-AC4D-9F628AA5A123}" srcOrd="0" destOrd="0" parTransId="{69D448D8-A109-472F-A592-8DF59638C0DF}" sibTransId="{14E6F762-FB3D-4463-A01F-249E1F0A5767}"/>
    <dgm:cxn modelId="{453F9CEE-9049-4784-9ACB-2C8342787763}" type="presOf" srcId="{576674D2-29D1-4807-96CA-25D3E647647A}" destId="{D69CD7F4-BE2C-48F5-A005-B6FA9D13311B}" srcOrd="0" destOrd="0" presId="urn:microsoft.com/office/officeart/2016/7/layout/VerticalDownArrowProcess"/>
    <dgm:cxn modelId="{15D9D4F1-FE9D-4681-B2B5-6917B1443767}" type="presOf" srcId="{D46D92A6-7823-4FD0-9997-07A3918A8EE5}" destId="{C66A6A3F-9AB8-48E4-9083-7D5E3396ACCC}" srcOrd="0" destOrd="0" presId="urn:microsoft.com/office/officeart/2016/7/layout/VerticalDownArrowProcess"/>
    <dgm:cxn modelId="{44AD4AF5-C0E4-4DCC-925C-8A23CF2ADEFA}" type="presOf" srcId="{D7DC2070-BE20-4F8B-ACB8-C0ACE787F75E}" destId="{3E5E9F0A-B8B1-4A38-A715-1326D1ED9177}" srcOrd="0" destOrd="0" presId="urn:microsoft.com/office/officeart/2016/7/layout/VerticalDownArrowProcess"/>
    <dgm:cxn modelId="{D3A3DA16-935C-4128-87BF-AB66350E3578}" type="presParOf" srcId="{D69CD7F4-BE2C-48F5-A005-B6FA9D13311B}" destId="{9B6D959A-EE76-4EDE-80EE-77F10096E649}" srcOrd="0" destOrd="0" presId="urn:microsoft.com/office/officeart/2016/7/layout/VerticalDownArrowProcess"/>
    <dgm:cxn modelId="{983E76CD-23FF-44FE-BA46-590A42E6F365}" type="presParOf" srcId="{9B6D959A-EE76-4EDE-80EE-77F10096E649}" destId="{1AC132F9-1E4B-4C8C-A7F4-C015B740AF3C}" srcOrd="0" destOrd="0" presId="urn:microsoft.com/office/officeart/2016/7/layout/VerticalDownArrowProcess"/>
    <dgm:cxn modelId="{751ED95E-878C-448A-B893-CAD9FFAACD3A}" type="presParOf" srcId="{9B6D959A-EE76-4EDE-80EE-77F10096E649}" destId="{B326B873-E1C5-4DBB-875F-328D8CC5F607}" srcOrd="1" destOrd="0" presId="urn:microsoft.com/office/officeart/2016/7/layout/VerticalDownArrowProcess"/>
    <dgm:cxn modelId="{55EAB054-A122-4BD8-BAC2-508E1A1C31DA}" type="presParOf" srcId="{D69CD7F4-BE2C-48F5-A005-B6FA9D13311B}" destId="{DCEE5685-3A75-412F-83FF-1C01FA451440}" srcOrd="1" destOrd="0" presId="urn:microsoft.com/office/officeart/2016/7/layout/VerticalDownArrowProcess"/>
    <dgm:cxn modelId="{DAAD45D9-1BBE-4542-9B87-DA107D4EAE71}" type="presParOf" srcId="{D69CD7F4-BE2C-48F5-A005-B6FA9D13311B}" destId="{2F3FA10B-CA34-49AE-B68B-6057F1A35511}" srcOrd="2" destOrd="0" presId="urn:microsoft.com/office/officeart/2016/7/layout/VerticalDownArrowProcess"/>
    <dgm:cxn modelId="{37791D1A-5D93-4CD4-9CE0-32B7300AB6D8}" type="presParOf" srcId="{2F3FA10B-CA34-49AE-B68B-6057F1A35511}" destId="{A4DA6164-E3D5-489F-BCDC-CDCB29926F48}" srcOrd="0" destOrd="0" presId="urn:microsoft.com/office/officeart/2016/7/layout/VerticalDownArrowProcess"/>
    <dgm:cxn modelId="{D763C6C9-0918-4FFD-B3CF-CDCDD3781EC3}" type="presParOf" srcId="{2F3FA10B-CA34-49AE-B68B-6057F1A35511}" destId="{39B5C885-E7C9-4815-ADE5-1E75968A0DF1}" srcOrd="1" destOrd="0" presId="urn:microsoft.com/office/officeart/2016/7/layout/VerticalDownArrowProcess"/>
    <dgm:cxn modelId="{4168DFC6-1BE3-4333-89B6-2A3EAFF6829B}" type="presParOf" srcId="{2F3FA10B-CA34-49AE-B68B-6057F1A35511}" destId="{AFF7CB44-B74C-48E5-AE3A-7712C2D02970}" srcOrd="2" destOrd="0" presId="urn:microsoft.com/office/officeart/2016/7/layout/VerticalDownArrowProcess"/>
    <dgm:cxn modelId="{063528BD-10AE-4845-91C1-D9A095C35FF2}" type="presParOf" srcId="{D69CD7F4-BE2C-48F5-A005-B6FA9D13311B}" destId="{128ACF7D-8739-4720-A95A-2D85EF16C69A}" srcOrd="3" destOrd="0" presId="urn:microsoft.com/office/officeart/2016/7/layout/VerticalDownArrowProcess"/>
    <dgm:cxn modelId="{900C5770-4C53-40B7-BFB7-EA3451B0364C}" type="presParOf" srcId="{D69CD7F4-BE2C-48F5-A005-B6FA9D13311B}" destId="{A623CA6C-B30A-47F9-B0C9-7A0018D29CB1}" srcOrd="4" destOrd="0" presId="urn:microsoft.com/office/officeart/2016/7/layout/VerticalDownArrowProcess"/>
    <dgm:cxn modelId="{586AE595-917A-4C8D-9C91-358C04F29C99}" type="presParOf" srcId="{A623CA6C-B30A-47F9-B0C9-7A0018D29CB1}" destId="{3E5E9F0A-B8B1-4A38-A715-1326D1ED9177}" srcOrd="0" destOrd="0" presId="urn:microsoft.com/office/officeart/2016/7/layout/VerticalDownArrowProcess"/>
    <dgm:cxn modelId="{D2EBA19A-27C9-44D7-9EB5-4E821ADB2FD3}" type="presParOf" srcId="{A623CA6C-B30A-47F9-B0C9-7A0018D29CB1}" destId="{B7B0BA9B-8753-44E1-9206-B2090FADD36C}" srcOrd="1" destOrd="0" presId="urn:microsoft.com/office/officeart/2016/7/layout/VerticalDownArrowProcess"/>
    <dgm:cxn modelId="{63A58364-1D35-4A60-B0C9-139BEE7B4A6B}" type="presParOf" srcId="{A623CA6C-B30A-47F9-B0C9-7A0018D29CB1}" destId="{2B70CAF7-3BC1-494E-950E-3C6BE54DC81B}" srcOrd="2" destOrd="0" presId="urn:microsoft.com/office/officeart/2016/7/layout/VerticalDownArrowProcess"/>
    <dgm:cxn modelId="{AD927DC8-24B6-4A07-9FBC-2FA9F498049C}" type="presParOf" srcId="{D69CD7F4-BE2C-48F5-A005-B6FA9D13311B}" destId="{20586D85-B545-4C21-85AE-4E5E30363E25}" srcOrd="5" destOrd="0" presId="urn:microsoft.com/office/officeart/2016/7/layout/VerticalDownArrowProcess"/>
    <dgm:cxn modelId="{5EB59CC3-1408-4114-8DA5-7D354512B9DA}" type="presParOf" srcId="{D69CD7F4-BE2C-48F5-A005-B6FA9D13311B}" destId="{BBBD069B-D366-477C-A6C4-90CD9EC2B0C4}" srcOrd="6" destOrd="0" presId="urn:microsoft.com/office/officeart/2016/7/layout/VerticalDownArrowProcess"/>
    <dgm:cxn modelId="{DE3B35D2-D7F5-415C-9E95-099A61A16D9E}" type="presParOf" srcId="{BBBD069B-D366-477C-A6C4-90CD9EC2B0C4}" destId="{C1B8AAD2-2491-4DAB-A21D-98491F0FF3FD}" srcOrd="0" destOrd="0" presId="urn:microsoft.com/office/officeart/2016/7/layout/VerticalDownArrowProcess"/>
    <dgm:cxn modelId="{76D69DC2-C000-4921-AFD8-23955A1CFBB0}" type="presParOf" srcId="{BBBD069B-D366-477C-A6C4-90CD9EC2B0C4}" destId="{02228E87-F014-444C-9133-E35DAA74A442}" srcOrd="1" destOrd="0" presId="urn:microsoft.com/office/officeart/2016/7/layout/VerticalDownArrowProcess"/>
    <dgm:cxn modelId="{E1C8D3C2-EAE6-445D-8E4C-90B5FE5B82C9}" type="presParOf" srcId="{BBBD069B-D366-477C-A6C4-90CD9EC2B0C4}" destId="{900F906B-D6FD-487E-BCD8-78E6FB4C600C}" srcOrd="2" destOrd="0" presId="urn:microsoft.com/office/officeart/2016/7/layout/VerticalDownArrowProcess"/>
    <dgm:cxn modelId="{4640C1B5-A866-4B55-B714-1CA9C2D5004F}" type="presParOf" srcId="{D69CD7F4-BE2C-48F5-A005-B6FA9D13311B}" destId="{DC8653C2-FD0A-4439-A06E-595485702F9A}" srcOrd="7" destOrd="0" presId="urn:microsoft.com/office/officeart/2016/7/layout/VerticalDownArrowProcess"/>
    <dgm:cxn modelId="{88880C75-B3B7-4E84-B7A5-71348AFBC5F7}" type="presParOf" srcId="{D69CD7F4-BE2C-48F5-A005-B6FA9D13311B}" destId="{98352CE0-FDE9-4C39-AE32-DDD853E73CEE}" srcOrd="8" destOrd="0" presId="urn:microsoft.com/office/officeart/2016/7/layout/VerticalDownArrowProcess"/>
    <dgm:cxn modelId="{C6154F97-5F97-4FEC-B78E-0D6135443A6C}" type="presParOf" srcId="{98352CE0-FDE9-4C39-AE32-DDD853E73CEE}" destId="{5C0B2433-B130-4D68-AEBF-CEA322834645}" srcOrd="0" destOrd="0" presId="urn:microsoft.com/office/officeart/2016/7/layout/VerticalDownArrowProcess"/>
    <dgm:cxn modelId="{E257FEF1-0223-4053-BA50-9C337DF9D877}" type="presParOf" srcId="{98352CE0-FDE9-4C39-AE32-DDD853E73CEE}" destId="{E1080D56-2590-4A0F-9DB5-E0FE4CE56358}" srcOrd="1" destOrd="0" presId="urn:microsoft.com/office/officeart/2016/7/layout/VerticalDownArrowProcess"/>
    <dgm:cxn modelId="{3A7A2601-C9F6-419C-9CA5-879331931215}" type="presParOf" srcId="{98352CE0-FDE9-4C39-AE32-DDD853E73CEE}" destId="{53B41F5E-D939-46D1-9B13-A92D7F1D5D86}" srcOrd="2" destOrd="0" presId="urn:microsoft.com/office/officeart/2016/7/layout/VerticalDownArrowProcess"/>
    <dgm:cxn modelId="{18A93F17-7F51-418C-A4EB-42015DFC5FDE}" type="presParOf" srcId="{D69CD7F4-BE2C-48F5-A005-B6FA9D13311B}" destId="{AF457D8D-BA62-4904-9536-801C0ABA0F18}" srcOrd="9" destOrd="0" presId="urn:microsoft.com/office/officeart/2016/7/layout/VerticalDownArrowProcess"/>
    <dgm:cxn modelId="{F820AB6F-004E-4E0B-BB65-36BC655E8932}" type="presParOf" srcId="{D69CD7F4-BE2C-48F5-A005-B6FA9D13311B}" destId="{623C9648-E0D1-46D9-8A7E-4DB01AC0ED8F}" srcOrd="10" destOrd="0" presId="urn:microsoft.com/office/officeart/2016/7/layout/VerticalDownArrowProcess"/>
    <dgm:cxn modelId="{2A8F3F24-7F2A-4A0F-BC80-0DB7291565C0}" type="presParOf" srcId="{623C9648-E0D1-46D9-8A7E-4DB01AC0ED8F}" destId="{B828BFE0-A05B-4CF9-8B50-79AFB0578175}" srcOrd="0" destOrd="0" presId="urn:microsoft.com/office/officeart/2016/7/layout/VerticalDownArrowProcess"/>
    <dgm:cxn modelId="{F5C2F2D2-4732-4B8F-B851-DB9A0C36DD08}" type="presParOf" srcId="{623C9648-E0D1-46D9-8A7E-4DB01AC0ED8F}" destId="{475CE6B7-C810-4D3B-B00E-276023E1E758}" srcOrd="1" destOrd="0" presId="urn:microsoft.com/office/officeart/2016/7/layout/VerticalDownArrowProcess"/>
    <dgm:cxn modelId="{6149CEE8-5C95-4EB0-96CC-44A499F80103}" type="presParOf" srcId="{623C9648-E0D1-46D9-8A7E-4DB01AC0ED8F}" destId="{42B959E4-1627-4324-8ACA-54F5DCBB3DC2}" srcOrd="2" destOrd="0" presId="urn:microsoft.com/office/officeart/2016/7/layout/VerticalDownArrowProcess"/>
    <dgm:cxn modelId="{7FD4D4F5-0E47-44E0-87FE-F23951559529}" type="presParOf" srcId="{D69CD7F4-BE2C-48F5-A005-B6FA9D13311B}" destId="{4227C585-788C-4F7D-BE78-A6BC8A09A640}" srcOrd="11" destOrd="0" presId="urn:microsoft.com/office/officeart/2016/7/layout/VerticalDownArrowProcess"/>
    <dgm:cxn modelId="{38E3631C-A428-4F0F-92D0-09D20EF15CD7}" type="presParOf" srcId="{D69CD7F4-BE2C-48F5-A005-B6FA9D13311B}" destId="{B0F1B4EB-1094-41A8-8B5A-41C37443673A}" srcOrd="12" destOrd="0" presId="urn:microsoft.com/office/officeart/2016/7/layout/VerticalDownArrowProcess"/>
    <dgm:cxn modelId="{0DD96FED-EE5F-4428-B4C0-025D01D8CF40}" type="presParOf" srcId="{B0F1B4EB-1094-41A8-8B5A-41C37443673A}" destId="{C66A6A3F-9AB8-48E4-9083-7D5E3396ACCC}" srcOrd="0" destOrd="0" presId="urn:microsoft.com/office/officeart/2016/7/layout/VerticalDownArrowProcess"/>
    <dgm:cxn modelId="{58FAD1BD-69AA-4BFB-8E6C-AA7910C5B98A}" type="presParOf" srcId="{B0F1B4EB-1094-41A8-8B5A-41C37443673A}" destId="{C7301262-1ED5-4C1C-BEBB-10522832DEB6}" srcOrd="1" destOrd="0" presId="urn:microsoft.com/office/officeart/2016/7/layout/VerticalDownArrowProcess"/>
    <dgm:cxn modelId="{F8A4B6A3-FDB6-40AF-8338-5A0FFF865862}" type="presParOf" srcId="{B0F1B4EB-1094-41A8-8B5A-41C37443673A}" destId="{91B2D32E-C4AA-4904-9658-D3AE60110D58}" srcOrd="2" destOrd="0" presId="urn:microsoft.com/office/officeart/2016/7/layout/VerticalDownArrowProcess"/>
    <dgm:cxn modelId="{1EC14773-C0D8-498C-ADBE-34C607050087}" type="presParOf" srcId="{D69CD7F4-BE2C-48F5-A005-B6FA9D13311B}" destId="{87777DFD-0CDB-457B-8772-F6C8633DE913}" srcOrd="13" destOrd="0" presId="urn:microsoft.com/office/officeart/2016/7/layout/VerticalDownArrowProcess"/>
    <dgm:cxn modelId="{27CABA6C-33D4-469F-BC9F-A73589498B82}" type="presParOf" srcId="{D69CD7F4-BE2C-48F5-A005-B6FA9D13311B}" destId="{2BA6E6C4-82AB-4F3D-9383-A81DECF1C898}" srcOrd="14" destOrd="0" presId="urn:microsoft.com/office/officeart/2016/7/layout/VerticalDownArrowProcess"/>
    <dgm:cxn modelId="{1061D658-AB70-49EE-A7C3-5BE33E9C704F}" type="presParOf" srcId="{2BA6E6C4-82AB-4F3D-9383-A81DECF1C898}" destId="{969AF150-9BD5-430A-8467-A348FB94F311}" srcOrd="0" destOrd="0" presId="urn:microsoft.com/office/officeart/2016/7/layout/VerticalDownArrowProcess"/>
    <dgm:cxn modelId="{96F69E5B-C846-46C0-A1AF-F6464B0653D2}" type="presParOf" srcId="{2BA6E6C4-82AB-4F3D-9383-A81DECF1C898}" destId="{20C8872C-BAE5-47C2-B380-4267DC6CCD29}" srcOrd="1" destOrd="0" presId="urn:microsoft.com/office/officeart/2016/7/layout/VerticalDownArrowProcess"/>
    <dgm:cxn modelId="{524A24D7-8E11-4FEE-A6F2-AB1086B8A7A9}" type="presParOf" srcId="{2BA6E6C4-82AB-4F3D-9383-A81DECF1C898}" destId="{0927D419-E661-4AE2-BB9C-9041DF87E714}" srcOrd="2" destOrd="0" presId="urn:microsoft.com/office/officeart/2016/7/layout/VerticalDownArrowProcess"/>
    <dgm:cxn modelId="{F4D9110E-5AD6-497A-824A-DDCDAC862141}" type="presParOf" srcId="{D69CD7F4-BE2C-48F5-A005-B6FA9D13311B}" destId="{0A03E123-1AB8-41EF-BC28-51BD74BAA26D}" srcOrd="15" destOrd="0" presId="urn:microsoft.com/office/officeart/2016/7/layout/VerticalDownArrowProcess"/>
    <dgm:cxn modelId="{05973B8B-4D0C-40B5-9C09-D551DF605B61}" type="presParOf" srcId="{D69CD7F4-BE2C-48F5-A005-B6FA9D13311B}" destId="{EC721869-7EA7-4433-878D-1EFF59BF3CAC}" srcOrd="16" destOrd="0" presId="urn:microsoft.com/office/officeart/2016/7/layout/VerticalDownArrowProcess"/>
    <dgm:cxn modelId="{EB49DD52-4112-4B63-A12D-7FDF7DD09A1D}" type="presParOf" srcId="{EC721869-7EA7-4433-878D-1EFF59BF3CAC}" destId="{78DF6A28-74DC-495A-B93B-7DCBA774EF09}" srcOrd="0" destOrd="0" presId="urn:microsoft.com/office/officeart/2016/7/layout/VerticalDownArrowProcess"/>
    <dgm:cxn modelId="{90227966-BD6A-45A3-BA06-838102DD1224}" type="presParOf" srcId="{EC721869-7EA7-4433-878D-1EFF59BF3CAC}" destId="{48EB071E-7F55-4C5B-94DC-C2267753BED0}" srcOrd="1" destOrd="0" presId="urn:microsoft.com/office/officeart/2016/7/layout/VerticalDownArrowProcess"/>
    <dgm:cxn modelId="{97A1123A-3D75-448A-95A2-54ABE680AFB5}" type="presParOf" srcId="{EC721869-7EA7-4433-878D-1EFF59BF3CAC}" destId="{95468389-1C52-4B71-A089-0E411C13AE8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49A375-1BA2-4A95-9C42-808601A881A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1357AC-45DA-4EF9-A2BA-B07D9C2B522D}">
      <dgm:prSet/>
      <dgm:spPr/>
      <dgm:t>
        <a:bodyPr/>
        <a:lstStyle/>
        <a:p>
          <a:r>
            <a:rPr lang="en-US" dirty="0"/>
            <a:t>Abstraction to supplement current real-world operations</a:t>
          </a:r>
        </a:p>
      </dgm:t>
    </dgm:pt>
    <dgm:pt modelId="{A56D9D81-EBCA-47D0-BE75-31B5B7CD92E1}" type="parTrans" cxnId="{32AA8BB0-FC47-4C10-BFFC-9A14D9225C00}">
      <dgm:prSet/>
      <dgm:spPr/>
      <dgm:t>
        <a:bodyPr/>
        <a:lstStyle/>
        <a:p>
          <a:endParaRPr lang="en-US"/>
        </a:p>
      </dgm:t>
    </dgm:pt>
    <dgm:pt modelId="{BABA891C-927C-4406-82E0-E5E42275563E}" type="sibTrans" cxnId="{32AA8BB0-FC47-4C10-BFFC-9A14D9225C00}">
      <dgm:prSet/>
      <dgm:spPr/>
      <dgm:t>
        <a:bodyPr/>
        <a:lstStyle/>
        <a:p>
          <a:endParaRPr lang="en-US"/>
        </a:p>
      </dgm:t>
    </dgm:pt>
    <dgm:pt modelId="{A5BA63C1-1811-4C85-B5E2-EE07E4D2F8F1}">
      <dgm:prSet/>
      <dgm:spPr/>
      <dgm:t>
        <a:bodyPr/>
        <a:lstStyle/>
        <a:p>
          <a:r>
            <a:rPr lang="en-US" dirty="0"/>
            <a:t>Standard internet resolution</a:t>
          </a:r>
        </a:p>
      </dgm:t>
    </dgm:pt>
    <dgm:pt modelId="{C5F3F915-496C-4B8D-A8E7-B64D0FB3E5EB}" type="parTrans" cxnId="{65A99F05-8611-4245-BFC9-E27C5D362DB4}">
      <dgm:prSet/>
      <dgm:spPr/>
      <dgm:t>
        <a:bodyPr/>
        <a:lstStyle/>
        <a:p>
          <a:endParaRPr lang="en-US"/>
        </a:p>
      </dgm:t>
    </dgm:pt>
    <dgm:pt modelId="{D26E5D7E-F43B-4D1C-89EC-94AAEF365169}" type="sibTrans" cxnId="{65A99F05-8611-4245-BFC9-E27C5D362DB4}">
      <dgm:prSet/>
      <dgm:spPr/>
      <dgm:t>
        <a:bodyPr/>
        <a:lstStyle/>
        <a:p>
          <a:endParaRPr lang="en-US"/>
        </a:p>
      </dgm:t>
    </dgm:pt>
    <dgm:pt modelId="{9B6AB288-2E86-4015-ABE0-487687EB4E56}">
      <dgm:prSet/>
      <dgm:spPr/>
      <dgm:t>
        <a:bodyPr/>
        <a:lstStyle/>
        <a:p>
          <a:r>
            <a:rPr lang="en-US" dirty="0"/>
            <a:t>Cloud, on-prem, hybrid, dedicated, shared</a:t>
          </a:r>
        </a:p>
      </dgm:t>
    </dgm:pt>
    <dgm:pt modelId="{36F816DE-F9DE-47E8-8190-7B4FBA71019D}" type="parTrans" cxnId="{609660A6-3470-401B-B0E5-82F454154168}">
      <dgm:prSet/>
      <dgm:spPr/>
      <dgm:t>
        <a:bodyPr/>
        <a:lstStyle/>
        <a:p>
          <a:endParaRPr lang="en-US"/>
        </a:p>
      </dgm:t>
    </dgm:pt>
    <dgm:pt modelId="{5B146C2A-65DF-418B-89F1-3D240EC15CEB}" type="sibTrans" cxnId="{609660A6-3470-401B-B0E5-82F454154168}">
      <dgm:prSet/>
      <dgm:spPr/>
      <dgm:t>
        <a:bodyPr/>
        <a:lstStyle/>
        <a:p>
          <a:endParaRPr lang="en-US"/>
        </a:p>
      </dgm:t>
    </dgm:pt>
    <dgm:pt modelId="{749A1612-1C8A-4A62-BEFE-725009690C24}">
      <dgm:prSet/>
      <dgm:spPr/>
      <dgm:t>
        <a:bodyPr/>
        <a:lstStyle/>
        <a:p>
          <a:r>
            <a:rPr lang="en-US" dirty="0"/>
            <a:t>Config management automation support</a:t>
          </a:r>
        </a:p>
      </dgm:t>
    </dgm:pt>
    <dgm:pt modelId="{80975B35-A0E2-4294-A43E-B17FC06133C5}" type="parTrans" cxnId="{B8817835-0D6D-43E4-9E93-D9E17F1F95BF}">
      <dgm:prSet/>
      <dgm:spPr/>
      <dgm:t>
        <a:bodyPr/>
        <a:lstStyle/>
        <a:p>
          <a:endParaRPr lang="en-US"/>
        </a:p>
      </dgm:t>
    </dgm:pt>
    <dgm:pt modelId="{3EA572D2-39A8-415B-942D-7813F521E8D1}" type="sibTrans" cxnId="{B8817835-0D6D-43E4-9E93-D9E17F1F95BF}">
      <dgm:prSet/>
      <dgm:spPr/>
      <dgm:t>
        <a:bodyPr/>
        <a:lstStyle/>
        <a:p>
          <a:endParaRPr lang="en-US"/>
        </a:p>
      </dgm:t>
    </dgm:pt>
    <dgm:pt modelId="{CD87EB4F-B69E-4DDA-83E6-A24826AD05D1}">
      <dgm:prSet/>
      <dgm:spPr/>
      <dgm:t>
        <a:bodyPr/>
        <a:lstStyle/>
        <a:p>
          <a:r>
            <a:rPr lang="en-US" dirty="0"/>
            <a:t>Guaranteed consistent (development) experience</a:t>
          </a:r>
        </a:p>
      </dgm:t>
    </dgm:pt>
    <dgm:pt modelId="{870AED0E-64CB-4513-831D-1212B706110B}" type="parTrans" cxnId="{9B6020D3-D359-4E8A-B3E2-AA249F26D5A7}">
      <dgm:prSet/>
      <dgm:spPr/>
      <dgm:t>
        <a:bodyPr/>
        <a:lstStyle/>
        <a:p>
          <a:endParaRPr lang="en-US"/>
        </a:p>
      </dgm:t>
    </dgm:pt>
    <dgm:pt modelId="{30957C21-DDFD-4DAA-B8EA-95BB323DAF4A}" type="sibTrans" cxnId="{9B6020D3-D359-4E8A-B3E2-AA249F26D5A7}">
      <dgm:prSet/>
      <dgm:spPr/>
      <dgm:t>
        <a:bodyPr/>
        <a:lstStyle/>
        <a:p>
          <a:endParaRPr lang="en-US"/>
        </a:p>
      </dgm:t>
    </dgm:pt>
    <dgm:pt modelId="{39EA98E8-D3F4-4B95-B5D8-7259A6A98B13}">
      <dgm:prSet/>
      <dgm:spPr/>
      <dgm:t>
        <a:bodyPr/>
        <a:lstStyle/>
        <a:p>
          <a:r>
            <a:rPr lang="en-US" b="1" i="1" dirty="0"/>
            <a:t>No</a:t>
          </a:r>
          <a:r>
            <a:rPr lang="en-US" dirty="0"/>
            <a:t> dependencies between AW Products</a:t>
          </a:r>
        </a:p>
      </dgm:t>
    </dgm:pt>
    <dgm:pt modelId="{524ED7CA-FAA8-4765-AC70-C60CE2F77A16}" type="parTrans" cxnId="{82BF0119-24C7-4034-AA0C-3E54D7F5FB7E}">
      <dgm:prSet/>
      <dgm:spPr/>
      <dgm:t>
        <a:bodyPr/>
        <a:lstStyle/>
        <a:p>
          <a:endParaRPr lang="en-US"/>
        </a:p>
      </dgm:t>
    </dgm:pt>
    <dgm:pt modelId="{C66C2091-7B41-43CA-B7BF-D1A53E687735}" type="sibTrans" cxnId="{82BF0119-24C7-4034-AA0C-3E54D7F5FB7E}">
      <dgm:prSet/>
      <dgm:spPr/>
      <dgm:t>
        <a:bodyPr/>
        <a:lstStyle/>
        <a:p>
          <a:endParaRPr lang="en-US"/>
        </a:p>
      </dgm:t>
    </dgm:pt>
    <dgm:pt modelId="{F89B479D-32C0-4141-AB21-F33D9D70D69D}">
      <dgm:prSet/>
      <dgm:spPr/>
      <dgm:t>
        <a:bodyPr/>
        <a:lstStyle/>
        <a:p>
          <a:r>
            <a:rPr lang="en-US" dirty="0"/>
            <a:t>Complete flexibility by instance</a:t>
          </a:r>
        </a:p>
      </dgm:t>
    </dgm:pt>
    <dgm:pt modelId="{8C034A88-E607-4210-B1FA-0B219C69759C}" type="parTrans" cxnId="{5E4D161B-D7E5-41A5-9F86-229E27067B80}">
      <dgm:prSet/>
      <dgm:spPr/>
      <dgm:t>
        <a:bodyPr/>
        <a:lstStyle/>
        <a:p>
          <a:endParaRPr lang="en-US"/>
        </a:p>
      </dgm:t>
    </dgm:pt>
    <dgm:pt modelId="{7A365417-CA0E-4676-A29F-3F7099D1D08E}" type="sibTrans" cxnId="{5E4D161B-D7E5-41A5-9F86-229E27067B80}">
      <dgm:prSet/>
      <dgm:spPr/>
      <dgm:t>
        <a:bodyPr/>
        <a:lstStyle/>
        <a:p>
          <a:endParaRPr lang="en-US"/>
        </a:p>
      </dgm:t>
    </dgm:pt>
    <dgm:pt modelId="{429D78E4-8D59-49FD-8043-593177CC84E5}" type="pres">
      <dgm:prSet presAssocID="{3549A375-1BA2-4A95-9C42-808601A881AB}" presName="linear" presStyleCnt="0">
        <dgm:presLayoutVars>
          <dgm:animLvl val="lvl"/>
          <dgm:resizeHandles val="exact"/>
        </dgm:presLayoutVars>
      </dgm:prSet>
      <dgm:spPr/>
    </dgm:pt>
    <dgm:pt modelId="{F2B204F5-9F8B-4192-8114-662A5F5131BC}" type="pres">
      <dgm:prSet presAssocID="{FC1357AC-45DA-4EF9-A2BA-B07D9C2B522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27E250F-3338-4D1A-8724-B5BC679F2D07}" type="pres">
      <dgm:prSet presAssocID="{BABA891C-927C-4406-82E0-E5E42275563E}" presName="spacer" presStyleCnt="0"/>
      <dgm:spPr/>
    </dgm:pt>
    <dgm:pt modelId="{97EEAD01-5208-47ED-AD30-E82AC5F49317}" type="pres">
      <dgm:prSet presAssocID="{A5BA63C1-1811-4C85-B5E2-EE07E4D2F8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C5C7945-E0F0-44C1-BF60-6A719BFB5F17}" type="pres">
      <dgm:prSet presAssocID="{D26E5D7E-F43B-4D1C-89EC-94AAEF365169}" presName="spacer" presStyleCnt="0"/>
      <dgm:spPr/>
    </dgm:pt>
    <dgm:pt modelId="{777B2750-0701-444D-A819-D22F00835D76}" type="pres">
      <dgm:prSet presAssocID="{9B6AB288-2E86-4015-ABE0-487687EB4E5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A9829829-5A01-48FE-A9BE-8E466206B2D9}" type="pres">
      <dgm:prSet presAssocID="{5B146C2A-65DF-418B-89F1-3D240EC15CEB}" presName="spacer" presStyleCnt="0"/>
      <dgm:spPr/>
    </dgm:pt>
    <dgm:pt modelId="{0DDAC74F-3B79-49C1-B14B-F84E8AD2F025}" type="pres">
      <dgm:prSet presAssocID="{749A1612-1C8A-4A62-BEFE-725009690C2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AA617EE-B0D1-4280-AED9-7CA0E0571BE8}" type="pres">
      <dgm:prSet presAssocID="{3EA572D2-39A8-415B-942D-7813F521E8D1}" presName="spacer" presStyleCnt="0"/>
      <dgm:spPr/>
    </dgm:pt>
    <dgm:pt modelId="{9CF73D65-1227-486C-98BC-FA405B7404AC}" type="pres">
      <dgm:prSet presAssocID="{CD87EB4F-B69E-4DDA-83E6-A24826AD05D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93AE3F1-89B1-4A7C-974C-1C7ABFCEE48A}" type="pres">
      <dgm:prSet presAssocID="{30957C21-DDFD-4DAA-B8EA-95BB323DAF4A}" presName="spacer" presStyleCnt="0"/>
      <dgm:spPr/>
    </dgm:pt>
    <dgm:pt modelId="{4E309149-EB26-46BE-91AE-2077CFAE2AC0}" type="pres">
      <dgm:prSet presAssocID="{39EA98E8-D3F4-4B95-B5D8-7259A6A98B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43CF220-B48D-4DA8-A1C6-FE11AC88E9BB}" type="pres">
      <dgm:prSet presAssocID="{C66C2091-7B41-43CA-B7BF-D1A53E687735}" presName="spacer" presStyleCnt="0"/>
      <dgm:spPr/>
    </dgm:pt>
    <dgm:pt modelId="{67AC517F-0315-4EB0-BD92-9CC9C7652866}" type="pres">
      <dgm:prSet presAssocID="{F89B479D-32C0-4141-AB21-F33D9D70D69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5A99F05-8611-4245-BFC9-E27C5D362DB4}" srcId="{3549A375-1BA2-4A95-9C42-808601A881AB}" destId="{A5BA63C1-1811-4C85-B5E2-EE07E4D2F8F1}" srcOrd="1" destOrd="0" parTransId="{C5F3F915-496C-4B8D-A8E7-B64D0FB3E5EB}" sibTransId="{D26E5D7E-F43B-4D1C-89EC-94AAEF365169}"/>
    <dgm:cxn modelId="{82BF0119-24C7-4034-AA0C-3E54D7F5FB7E}" srcId="{3549A375-1BA2-4A95-9C42-808601A881AB}" destId="{39EA98E8-D3F4-4B95-B5D8-7259A6A98B13}" srcOrd="5" destOrd="0" parTransId="{524ED7CA-FAA8-4765-AC70-C60CE2F77A16}" sibTransId="{C66C2091-7B41-43CA-B7BF-D1A53E687735}"/>
    <dgm:cxn modelId="{5E4D161B-D7E5-41A5-9F86-229E27067B80}" srcId="{3549A375-1BA2-4A95-9C42-808601A881AB}" destId="{F89B479D-32C0-4141-AB21-F33D9D70D69D}" srcOrd="6" destOrd="0" parTransId="{8C034A88-E607-4210-B1FA-0B219C69759C}" sibTransId="{7A365417-CA0E-4676-A29F-3F7099D1D08E}"/>
    <dgm:cxn modelId="{D7444521-5245-4BD4-89B6-9D40A8A7D32A}" type="presOf" srcId="{CD87EB4F-B69E-4DDA-83E6-A24826AD05D1}" destId="{9CF73D65-1227-486C-98BC-FA405B7404AC}" srcOrd="0" destOrd="0" presId="urn:microsoft.com/office/officeart/2005/8/layout/vList2"/>
    <dgm:cxn modelId="{B8817835-0D6D-43E4-9E93-D9E17F1F95BF}" srcId="{3549A375-1BA2-4A95-9C42-808601A881AB}" destId="{749A1612-1C8A-4A62-BEFE-725009690C24}" srcOrd="3" destOrd="0" parTransId="{80975B35-A0E2-4294-A43E-B17FC06133C5}" sibTransId="{3EA572D2-39A8-415B-942D-7813F521E8D1}"/>
    <dgm:cxn modelId="{2036C235-EDD7-4E55-A280-BD97AB80425C}" type="presOf" srcId="{F89B479D-32C0-4141-AB21-F33D9D70D69D}" destId="{67AC517F-0315-4EB0-BD92-9CC9C7652866}" srcOrd="0" destOrd="0" presId="urn:microsoft.com/office/officeart/2005/8/layout/vList2"/>
    <dgm:cxn modelId="{14CCCD42-8B21-49E4-9E6E-2EDBE6D9BE3F}" type="presOf" srcId="{FC1357AC-45DA-4EF9-A2BA-B07D9C2B522D}" destId="{F2B204F5-9F8B-4192-8114-662A5F5131BC}" srcOrd="0" destOrd="0" presId="urn:microsoft.com/office/officeart/2005/8/layout/vList2"/>
    <dgm:cxn modelId="{007C4353-CB8A-4A16-B99C-2D95FA34F271}" type="presOf" srcId="{9B6AB288-2E86-4015-ABE0-487687EB4E56}" destId="{777B2750-0701-444D-A819-D22F00835D76}" srcOrd="0" destOrd="0" presId="urn:microsoft.com/office/officeart/2005/8/layout/vList2"/>
    <dgm:cxn modelId="{7F4A7893-6E84-4A73-B831-625D3D6DF58F}" type="presOf" srcId="{A5BA63C1-1811-4C85-B5E2-EE07E4D2F8F1}" destId="{97EEAD01-5208-47ED-AD30-E82AC5F49317}" srcOrd="0" destOrd="0" presId="urn:microsoft.com/office/officeart/2005/8/layout/vList2"/>
    <dgm:cxn modelId="{609660A6-3470-401B-B0E5-82F454154168}" srcId="{3549A375-1BA2-4A95-9C42-808601A881AB}" destId="{9B6AB288-2E86-4015-ABE0-487687EB4E56}" srcOrd="2" destOrd="0" parTransId="{36F816DE-F9DE-47E8-8190-7B4FBA71019D}" sibTransId="{5B146C2A-65DF-418B-89F1-3D240EC15CEB}"/>
    <dgm:cxn modelId="{AD1FC0AA-4D43-437A-B0E5-43FF8833EBEA}" type="presOf" srcId="{3549A375-1BA2-4A95-9C42-808601A881AB}" destId="{429D78E4-8D59-49FD-8043-593177CC84E5}" srcOrd="0" destOrd="0" presId="urn:microsoft.com/office/officeart/2005/8/layout/vList2"/>
    <dgm:cxn modelId="{32AA8BB0-FC47-4C10-BFFC-9A14D9225C00}" srcId="{3549A375-1BA2-4A95-9C42-808601A881AB}" destId="{FC1357AC-45DA-4EF9-A2BA-B07D9C2B522D}" srcOrd="0" destOrd="0" parTransId="{A56D9D81-EBCA-47D0-BE75-31B5B7CD92E1}" sibTransId="{BABA891C-927C-4406-82E0-E5E42275563E}"/>
    <dgm:cxn modelId="{265C72C2-886A-4063-A15D-3E51045AE56D}" type="presOf" srcId="{39EA98E8-D3F4-4B95-B5D8-7259A6A98B13}" destId="{4E309149-EB26-46BE-91AE-2077CFAE2AC0}" srcOrd="0" destOrd="0" presId="urn:microsoft.com/office/officeart/2005/8/layout/vList2"/>
    <dgm:cxn modelId="{6F99EFCA-3252-4617-B3A3-6691514998B2}" type="presOf" srcId="{749A1612-1C8A-4A62-BEFE-725009690C24}" destId="{0DDAC74F-3B79-49C1-B14B-F84E8AD2F025}" srcOrd="0" destOrd="0" presId="urn:microsoft.com/office/officeart/2005/8/layout/vList2"/>
    <dgm:cxn modelId="{9B6020D3-D359-4E8A-B3E2-AA249F26D5A7}" srcId="{3549A375-1BA2-4A95-9C42-808601A881AB}" destId="{CD87EB4F-B69E-4DDA-83E6-A24826AD05D1}" srcOrd="4" destOrd="0" parTransId="{870AED0E-64CB-4513-831D-1212B706110B}" sibTransId="{30957C21-DDFD-4DAA-B8EA-95BB323DAF4A}"/>
    <dgm:cxn modelId="{E20D4985-B6DE-4F06-A4D5-0409F47FEE26}" type="presParOf" srcId="{429D78E4-8D59-49FD-8043-593177CC84E5}" destId="{F2B204F5-9F8B-4192-8114-662A5F5131BC}" srcOrd="0" destOrd="0" presId="urn:microsoft.com/office/officeart/2005/8/layout/vList2"/>
    <dgm:cxn modelId="{F522FBA6-92F1-49A3-AE9A-7188A8159F02}" type="presParOf" srcId="{429D78E4-8D59-49FD-8043-593177CC84E5}" destId="{527E250F-3338-4D1A-8724-B5BC679F2D07}" srcOrd="1" destOrd="0" presId="urn:microsoft.com/office/officeart/2005/8/layout/vList2"/>
    <dgm:cxn modelId="{4746009D-0FE8-49E8-85ED-70C169A607AA}" type="presParOf" srcId="{429D78E4-8D59-49FD-8043-593177CC84E5}" destId="{97EEAD01-5208-47ED-AD30-E82AC5F49317}" srcOrd="2" destOrd="0" presId="urn:microsoft.com/office/officeart/2005/8/layout/vList2"/>
    <dgm:cxn modelId="{970824FE-7421-4C54-BC18-04461EF57A47}" type="presParOf" srcId="{429D78E4-8D59-49FD-8043-593177CC84E5}" destId="{CC5C7945-E0F0-44C1-BF60-6A719BFB5F17}" srcOrd="3" destOrd="0" presId="urn:microsoft.com/office/officeart/2005/8/layout/vList2"/>
    <dgm:cxn modelId="{6B4F72F0-5E83-4419-8749-76912872F56E}" type="presParOf" srcId="{429D78E4-8D59-49FD-8043-593177CC84E5}" destId="{777B2750-0701-444D-A819-D22F00835D76}" srcOrd="4" destOrd="0" presId="urn:microsoft.com/office/officeart/2005/8/layout/vList2"/>
    <dgm:cxn modelId="{72911127-F56B-43F9-8261-B5CDCD76EBCF}" type="presParOf" srcId="{429D78E4-8D59-49FD-8043-593177CC84E5}" destId="{A9829829-5A01-48FE-A9BE-8E466206B2D9}" srcOrd="5" destOrd="0" presId="urn:microsoft.com/office/officeart/2005/8/layout/vList2"/>
    <dgm:cxn modelId="{4C51F7CF-4EC6-43F4-ACBD-0055CCC94569}" type="presParOf" srcId="{429D78E4-8D59-49FD-8043-593177CC84E5}" destId="{0DDAC74F-3B79-49C1-B14B-F84E8AD2F025}" srcOrd="6" destOrd="0" presId="urn:microsoft.com/office/officeart/2005/8/layout/vList2"/>
    <dgm:cxn modelId="{901734E0-8F16-476B-9DD4-D132C8FADEBD}" type="presParOf" srcId="{429D78E4-8D59-49FD-8043-593177CC84E5}" destId="{CAA617EE-B0D1-4280-AED9-7CA0E0571BE8}" srcOrd="7" destOrd="0" presId="urn:microsoft.com/office/officeart/2005/8/layout/vList2"/>
    <dgm:cxn modelId="{7E7BFD3A-8A93-4DED-AA1F-8DE19B7C186B}" type="presParOf" srcId="{429D78E4-8D59-49FD-8043-593177CC84E5}" destId="{9CF73D65-1227-486C-98BC-FA405B7404AC}" srcOrd="8" destOrd="0" presId="urn:microsoft.com/office/officeart/2005/8/layout/vList2"/>
    <dgm:cxn modelId="{52B99628-89C7-436D-9DD4-6257C96C6C0F}" type="presParOf" srcId="{429D78E4-8D59-49FD-8043-593177CC84E5}" destId="{293AE3F1-89B1-4A7C-974C-1C7ABFCEE48A}" srcOrd="9" destOrd="0" presId="urn:microsoft.com/office/officeart/2005/8/layout/vList2"/>
    <dgm:cxn modelId="{4B9ABA1A-86E5-4D73-A7F0-57B446EAA53E}" type="presParOf" srcId="{429D78E4-8D59-49FD-8043-593177CC84E5}" destId="{4E309149-EB26-46BE-91AE-2077CFAE2AC0}" srcOrd="10" destOrd="0" presId="urn:microsoft.com/office/officeart/2005/8/layout/vList2"/>
    <dgm:cxn modelId="{FEFC9B19-F1EF-42BF-8954-C81F2278E5C5}" type="presParOf" srcId="{429D78E4-8D59-49FD-8043-593177CC84E5}" destId="{F43CF220-B48D-4DA8-A1C6-FE11AC88E9BB}" srcOrd="11" destOrd="0" presId="urn:microsoft.com/office/officeart/2005/8/layout/vList2"/>
    <dgm:cxn modelId="{BB3DDA68-B909-437E-9854-D15C2A45785A}" type="presParOf" srcId="{429D78E4-8D59-49FD-8043-593177CC84E5}" destId="{67AC517F-0315-4EB0-BD92-9CC9C765286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EE5F0-4BB6-4C8E-BF9A-C0738B90220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364E09E-19AB-4A82-A3E4-513DEF4B375D}">
      <dgm:prSet/>
      <dgm:spPr/>
      <dgm:t>
        <a:bodyPr/>
        <a:lstStyle/>
        <a:p>
          <a:pPr>
            <a:defRPr cap="all"/>
          </a:pPr>
          <a:r>
            <a:rPr lang="en-US" dirty="0"/>
            <a:t>Implementation will occur by product team</a:t>
          </a:r>
        </a:p>
      </dgm:t>
    </dgm:pt>
    <dgm:pt modelId="{3A54ED69-B82C-4C8A-809B-3519E6ED0C16}" type="parTrans" cxnId="{47195753-E9F9-474D-A330-2F2728022BD3}">
      <dgm:prSet/>
      <dgm:spPr/>
      <dgm:t>
        <a:bodyPr/>
        <a:lstStyle/>
        <a:p>
          <a:endParaRPr lang="en-US"/>
        </a:p>
      </dgm:t>
    </dgm:pt>
    <dgm:pt modelId="{C28DD0B1-DF5E-45AC-8DA1-01C7D36BD0CE}" type="sibTrans" cxnId="{47195753-E9F9-474D-A330-2F2728022BD3}">
      <dgm:prSet/>
      <dgm:spPr/>
      <dgm:t>
        <a:bodyPr/>
        <a:lstStyle/>
        <a:p>
          <a:endParaRPr lang="en-US"/>
        </a:p>
      </dgm:t>
    </dgm:pt>
    <dgm:pt modelId="{D3D5A6F6-905A-41E5-8E7E-4D8D9D202A0C}">
      <dgm:prSet/>
      <dgm:spPr/>
      <dgm:t>
        <a:bodyPr/>
        <a:lstStyle/>
        <a:p>
          <a:pPr>
            <a:defRPr cap="all"/>
          </a:pPr>
          <a:r>
            <a:rPr lang="en-US" dirty="0"/>
            <a:t>There are no shared (code) artifacts between teams</a:t>
          </a:r>
        </a:p>
      </dgm:t>
    </dgm:pt>
    <dgm:pt modelId="{4E05F9FE-911A-4EC0-B3D6-BA3C3F204DBB}" type="parTrans" cxnId="{69EC949E-9978-4E8D-A1DC-CD136F043213}">
      <dgm:prSet/>
      <dgm:spPr/>
      <dgm:t>
        <a:bodyPr/>
        <a:lstStyle/>
        <a:p>
          <a:endParaRPr lang="en-US"/>
        </a:p>
      </dgm:t>
    </dgm:pt>
    <dgm:pt modelId="{EA92F65F-A317-4E10-9558-EAB417DA7C41}" type="sibTrans" cxnId="{69EC949E-9978-4E8D-A1DC-CD136F043213}">
      <dgm:prSet/>
      <dgm:spPr/>
      <dgm:t>
        <a:bodyPr/>
        <a:lstStyle/>
        <a:p>
          <a:endParaRPr lang="en-US"/>
        </a:p>
      </dgm:t>
    </dgm:pt>
    <dgm:pt modelId="{A351D64E-AB60-40FB-99B3-F0823CE443F6}">
      <dgm:prSet/>
      <dgm:spPr/>
      <dgm:t>
        <a:bodyPr/>
        <a:lstStyle/>
        <a:p>
          <a:pPr>
            <a:defRPr cap="all"/>
          </a:pPr>
          <a:r>
            <a:rPr lang="en-US" dirty="0"/>
            <a:t>There are no blocking dependencies between teams</a:t>
          </a:r>
        </a:p>
      </dgm:t>
    </dgm:pt>
    <dgm:pt modelId="{3E50AD0B-AAA1-4EEE-8973-93746EC0D5CB}" type="parTrans" cxnId="{FDE6D057-87D8-4AD7-9FD7-BAE88E8BDB3F}">
      <dgm:prSet/>
      <dgm:spPr/>
      <dgm:t>
        <a:bodyPr/>
        <a:lstStyle/>
        <a:p>
          <a:endParaRPr lang="en-US"/>
        </a:p>
      </dgm:t>
    </dgm:pt>
    <dgm:pt modelId="{CA1BB745-7F6C-4884-8CF1-0EFAC627A40E}" type="sibTrans" cxnId="{FDE6D057-87D8-4AD7-9FD7-BAE88E8BDB3F}">
      <dgm:prSet/>
      <dgm:spPr/>
      <dgm:t>
        <a:bodyPr/>
        <a:lstStyle/>
        <a:p>
          <a:endParaRPr lang="en-US"/>
        </a:p>
      </dgm:t>
    </dgm:pt>
    <dgm:pt modelId="{5F1E96DB-5047-4F25-B423-4FDE9F630E17}">
      <dgm:prSet/>
      <dgm:spPr/>
      <dgm:t>
        <a:bodyPr/>
        <a:lstStyle/>
        <a:p>
          <a:pPr>
            <a:defRPr cap="all"/>
          </a:pPr>
          <a:r>
            <a:rPr lang="en-US" dirty="0"/>
            <a:t>The API design (spec) addresses </a:t>
          </a:r>
          <a:r>
            <a:rPr lang="en-US" b="1" i="1" dirty="0"/>
            <a:t>all </a:t>
          </a:r>
          <a:r>
            <a:rPr lang="en-US" dirty="0"/>
            <a:t>interoperability</a:t>
          </a:r>
        </a:p>
      </dgm:t>
    </dgm:pt>
    <dgm:pt modelId="{39AE7449-EBCB-4CFB-8E64-1B25898DBBA9}" type="parTrans" cxnId="{B4CB7C15-118F-4B16-A3BB-55E21FDD5CEA}">
      <dgm:prSet/>
      <dgm:spPr/>
      <dgm:t>
        <a:bodyPr/>
        <a:lstStyle/>
        <a:p>
          <a:endParaRPr lang="en-US"/>
        </a:p>
      </dgm:t>
    </dgm:pt>
    <dgm:pt modelId="{299FE0CD-56B3-48D8-89C7-9E22610A614F}" type="sibTrans" cxnId="{B4CB7C15-118F-4B16-A3BB-55E21FDD5CEA}">
      <dgm:prSet/>
      <dgm:spPr/>
      <dgm:t>
        <a:bodyPr/>
        <a:lstStyle/>
        <a:p>
          <a:endParaRPr lang="en-US"/>
        </a:p>
      </dgm:t>
    </dgm:pt>
    <dgm:pt modelId="{572B59B0-8AFC-465F-A123-612DCC988AE1}">
      <dgm:prSet/>
      <dgm:spPr/>
      <dgm:t>
        <a:bodyPr/>
        <a:lstStyle/>
        <a:p>
          <a:pPr>
            <a:defRPr cap="all"/>
          </a:pPr>
          <a:r>
            <a:rPr lang="en-US" dirty="0"/>
            <a:t>API Management Gateway asserts API “fulfillment” </a:t>
          </a:r>
        </a:p>
      </dgm:t>
    </dgm:pt>
    <dgm:pt modelId="{26628C1C-D415-454F-BFAF-A809B7F80A83}" type="parTrans" cxnId="{9677BB2E-C55D-4FF6-9489-BD5BFA9F3D44}">
      <dgm:prSet/>
      <dgm:spPr/>
      <dgm:t>
        <a:bodyPr/>
        <a:lstStyle/>
        <a:p>
          <a:endParaRPr lang="en-US"/>
        </a:p>
      </dgm:t>
    </dgm:pt>
    <dgm:pt modelId="{15D9B2BD-A2E1-4308-A499-FF91D8BEDC1D}" type="sibTrans" cxnId="{9677BB2E-C55D-4FF6-9489-BD5BFA9F3D44}">
      <dgm:prSet/>
      <dgm:spPr/>
      <dgm:t>
        <a:bodyPr/>
        <a:lstStyle/>
        <a:p>
          <a:endParaRPr lang="en-US"/>
        </a:p>
      </dgm:t>
    </dgm:pt>
    <dgm:pt modelId="{FF90DC3E-AEA2-4058-BF20-1E960AD23289}">
      <dgm:prSet/>
      <dgm:spPr/>
      <dgm:t>
        <a:bodyPr/>
        <a:lstStyle/>
        <a:p>
          <a:pPr>
            <a:defRPr cap="all"/>
          </a:pPr>
          <a:r>
            <a:rPr lang="en-US" dirty="0"/>
            <a:t>Business as usual</a:t>
          </a:r>
        </a:p>
      </dgm:t>
    </dgm:pt>
    <dgm:pt modelId="{C49804EA-FA6B-4FAA-B5B0-00852DF16915}" type="parTrans" cxnId="{43941851-BF9C-4538-9BFF-076A4DE963E2}">
      <dgm:prSet/>
      <dgm:spPr/>
      <dgm:t>
        <a:bodyPr/>
        <a:lstStyle/>
        <a:p>
          <a:endParaRPr lang="en-US"/>
        </a:p>
      </dgm:t>
    </dgm:pt>
    <dgm:pt modelId="{1E6C0B59-0B83-4C0D-93F3-8AC0247CA280}" type="sibTrans" cxnId="{43941851-BF9C-4538-9BFF-076A4DE963E2}">
      <dgm:prSet/>
      <dgm:spPr/>
      <dgm:t>
        <a:bodyPr/>
        <a:lstStyle/>
        <a:p>
          <a:endParaRPr lang="en-US"/>
        </a:p>
      </dgm:t>
    </dgm:pt>
    <dgm:pt modelId="{C6314711-4CD7-4322-A7EB-9911C58803E9}" type="pres">
      <dgm:prSet presAssocID="{353EE5F0-4BB6-4C8E-BF9A-C0738B902208}" presName="root" presStyleCnt="0">
        <dgm:presLayoutVars>
          <dgm:dir/>
          <dgm:resizeHandles val="exact"/>
        </dgm:presLayoutVars>
      </dgm:prSet>
      <dgm:spPr/>
    </dgm:pt>
    <dgm:pt modelId="{12561844-1632-4738-80CE-6888A355C73D}" type="pres">
      <dgm:prSet presAssocID="{7364E09E-19AB-4A82-A3E4-513DEF4B375D}" presName="compNode" presStyleCnt="0"/>
      <dgm:spPr/>
    </dgm:pt>
    <dgm:pt modelId="{F27CB546-BCD9-47FC-8E39-6A7DE971B1B4}" type="pres">
      <dgm:prSet presAssocID="{7364E09E-19AB-4A82-A3E4-513DEF4B375D}" presName="iconBgRect" presStyleLbl="bgShp" presStyleIdx="0" presStyleCnt="6"/>
      <dgm:spPr/>
    </dgm:pt>
    <dgm:pt modelId="{17BB7BE9-1174-4543-A672-671EF36560CB}" type="pres">
      <dgm:prSet presAssocID="{7364E09E-19AB-4A82-A3E4-513DEF4B37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C4F1A92-8BEA-4756-9F3D-52BF4E26DEA6}" type="pres">
      <dgm:prSet presAssocID="{7364E09E-19AB-4A82-A3E4-513DEF4B375D}" presName="spaceRect" presStyleCnt="0"/>
      <dgm:spPr/>
    </dgm:pt>
    <dgm:pt modelId="{28F56092-760B-47D9-AB24-116260ED3B6C}" type="pres">
      <dgm:prSet presAssocID="{7364E09E-19AB-4A82-A3E4-513DEF4B375D}" presName="textRect" presStyleLbl="revTx" presStyleIdx="0" presStyleCnt="6">
        <dgm:presLayoutVars>
          <dgm:chMax val="1"/>
          <dgm:chPref val="1"/>
        </dgm:presLayoutVars>
      </dgm:prSet>
      <dgm:spPr/>
    </dgm:pt>
    <dgm:pt modelId="{312CD895-6182-4044-9BD7-1A3F208D78DD}" type="pres">
      <dgm:prSet presAssocID="{C28DD0B1-DF5E-45AC-8DA1-01C7D36BD0CE}" presName="sibTrans" presStyleCnt="0"/>
      <dgm:spPr/>
    </dgm:pt>
    <dgm:pt modelId="{1AE3D01D-4FE1-4444-9983-F0C2C07BDA87}" type="pres">
      <dgm:prSet presAssocID="{D3D5A6F6-905A-41E5-8E7E-4D8D9D202A0C}" presName="compNode" presStyleCnt="0"/>
      <dgm:spPr/>
    </dgm:pt>
    <dgm:pt modelId="{4156C902-8D4F-4E46-A1EB-168666484195}" type="pres">
      <dgm:prSet presAssocID="{D3D5A6F6-905A-41E5-8E7E-4D8D9D202A0C}" presName="iconBgRect" presStyleLbl="bgShp" presStyleIdx="1" presStyleCnt="6"/>
      <dgm:spPr/>
    </dgm:pt>
    <dgm:pt modelId="{A59739AB-FD32-4F3D-9F0B-AA5731EB30D9}" type="pres">
      <dgm:prSet presAssocID="{D3D5A6F6-905A-41E5-8E7E-4D8D9D202A0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FB627D9-BACD-4F07-956B-68D0EB79C2E9}" type="pres">
      <dgm:prSet presAssocID="{D3D5A6F6-905A-41E5-8E7E-4D8D9D202A0C}" presName="spaceRect" presStyleCnt="0"/>
      <dgm:spPr/>
    </dgm:pt>
    <dgm:pt modelId="{52806ACC-9B1E-4A68-9330-3DDB491B5C13}" type="pres">
      <dgm:prSet presAssocID="{D3D5A6F6-905A-41E5-8E7E-4D8D9D202A0C}" presName="textRect" presStyleLbl="revTx" presStyleIdx="1" presStyleCnt="6">
        <dgm:presLayoutVars>
          <dgm:chMax val="1"/>
          <dgm:chPref val="1"/>
        </dgm:presLayoutVars>
      </dgm:prSet>
      <dgm:spPr/>
    </dgm:pt>
    <dgm:pt modelId="{A62356BB-72B1-4B46-ABA4-DBB9C9CE884B}" type="pres">
      <dgm:prSet presAssocID="{EA92F65F-A317-4E10-9558-EAB417DA7C41}" presName="sibTrans" presStyleCnt="0"/>
      <dgm:spPr/>
    </dgm:pt>
    <dgm:pt modelId="{597BE0CF-52CC-48FF-84CD-3FAFD2D0FC50}" type="pres">
      <dgm:prSet presAssocID="{A351D64E-AB60-40FB-99B3-F0823CE443F6}" presName="compNode" presStyleCnt="0"/>
      <dgm:spPr/>
    </dgm:pt>
    <dgm:pt modelId="{34E8C4D7-B681-4E4E-B9A1-1D7818BC2D4C}" type="pres">
      <dgm:prSet presAssocID="{A351D64E-AB60-40FB-99B3-F0823CE443F6}" presName="iconBgRect" presStyleLbl="bgShp" presStyleIdx="2" presStyleCnt="6"/>
      <dgm:spPr/>
    </dgm:pt>
    <dgm:pt modelId="{F3CD973E-2C67-46F1-A69D-129FA24480AE}" type="pres">
      <dgm:prSet presAssocID="{A351D64E-AB60-40FB-99B3-F0823CE443F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FD2973A2-E535-4B69-9285-6622A5CBFA69}" type="pres">
      <dgm:prSet presAssocID="{A351D64E-AB60-40FB-99B3-F0823CE443F6}" presName="spaceRect" presStyleCnt="0"/>
      <dgm:spPr/>
    </dgm:pt>
    <dgm:pt modelId="{A780FF16-A8AF-4578-BA72-F27B7877323D}" type="pres">
      <dgm:prSet presAssocID="{A351D64E-AB60-40FB-99B3-F0823CE443F6}" presName="textRect" presStyleLbl="revTx" presStyleIdx="2" presStyleCnt="6">
        <dgm:presLayoutVars>
          <dgm:chMax val="1"/>
          <dgm:chPref val="1"/>
        </dgm:presLayoutVars>
      </dgm:prSet>
      <dgm:spPr/>
    </dgm:pt>
    <dgm:pt modelId="{171002F1-805E-413B-8448-10B79985DBF5}" type="pres">
      <dgm:prSet presAssocID="{CA1BB745-7F6C-4884-8CF1-0EFAC627A40E}" presName="sibTrans" presStyleCnt="0"/>
      <dgm:spPr/>
    </dgm:pt>
    <dgm:pt modelId="{8AB40484-E672-4EC2-818F-EFE144FDC278}" type="pres">
      <dgm:prSet presAssocID="{5F1E96DB-5047-4F25-B423-4FDE9F630E17}" presName="compNode" presStyleCnt="0"/>
      <dgm:spPr/>
    </dgm:pt>
    <dgm:pt modelId="{5B1DF3E3-C66E-4986-9311-D95E312A506E}" type="pres">
      <dgm:prSet presAssocID="{5F1E96DB-5047-4F25-B423-4FDE9F630E17}" presName="iconBgRect" presStyleLbl="bgShp" presStyleIdx="3" presStyleCnt="6"/>
      <dgm:spPr/>
    </dgm:pt>
    <dgm:pt modelId="{B98C86C8-9B10-4A85-9963-26C9FD99764C}" type="pres">
      <dgm:prSet presAssocID="{5F1E96DB-5047-4F25-B423-4FDE9F630E1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18E7041-E920-4664-8DA5-7A55B54D640B}" type="pres">
      <dgm:prSet presAssocID="{5F1E96DB-5047-4F25-B423-4FDE9F630E17}" presName="spaceRect" presStyleCnt="0"/>
      <dgm:spPr/>
    </dgm:pt>
    <dgm:pt modelId="{3473ECE2-E752-40CE-9932-D22B0CDEDD21}" type="pres">
      <dgm:prSet presAssocID="{5F1E96DB-5047-4F25-B423-4FDE9F630E17}" presName="textRect" presStyleLbl="revTx" presStyleIdx="3" presStyleCnt="6">
        <dgm:presLayoutVars>
          <dgm:chMax val="1"/>
          <dgm:chPref val="1"/>
        </dgm:presLayoutVars>
      </dgm:prSet>
      <dgm:spPr/>
    </dgm:pt>
    <dgm:pt modelId="{15D84DDA-7903-4E20-8C54-C37D8254586F}" type="pres">
      <dgm:prSet presAssocID="{299FE0CD-56B3-48D8-89C7-9E22610A614F}" presName="sibTrans" presStyleCnt="0"/>
      <dgm:spPr/>
    </dgm:pt>
    <dgm:pt modelId="{6DFC5BDF-A516-485D-9294-9511458B943B}" type="pres">
      <dgm:prSet presAssocID="{572B59B0-8AFC-465F-A123-612DCC988AE1}" presName="compNode" presStyleCnt="0"/>
      <dgm:spPr/>
    </dgm:pt>
    <dgm:pt modelId="{4B57F1C1-25E8-40C3-9B15-09AE60C844A2}" type="pres">
      <dgm:prSet presAssocID="{572B59B0-8AFC-465F-A123-612DCC988AE1}" presName="iconBgRect" presStyleLbl="bgShp" presStyleIdx="4" presStyleCnt="6"/>
      <dgm:spPr/>
    </dgm:pt>
    <dgm:pt modelId="{5B5C2515-2D8F-4CDE-87EF-087B3C8CBC89}" type="pres">
      <dgm:prSet presAssocID="{572B59B0-8AFC-465F-A123-612DCC988AE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313F7FE-F6E8-4287-A029-B2CC88C44A04}" type="pres">
      <dgm:prSet presAssocID="{572B59B0-8AFC-465F-A123-612DCC988AE1}" presName="spaceRect" presStyleCnt="0"/>
      <dgm:spPr/>
    </dgm:pt>
    <dgm:pt modelId="{824525E5-1263-4772-8E78-DF9F6D10AF89}" type="pres">
      <dgm:prSet presAssocID="{572B59B0-8AFC-465F-A123-612DCC988AE1}" presName="textRect" presStyleLbl="revTx" presStyleIdx="4" presStyleCnt="6">
        <dgm:presLayoutVars>
          <dgm:chMax val="1"/>
          <dgm:chPref val="1"/>
        </dgm:presLayoutVars>
      </dgm:prSet>
      <dgm:spPr/>
    </dgm:pt>
    <dgm:pt modelId="{DE57DFF0-E45B-4A34-8F26-038797F700BD}" type="pres">
      <dgm:prSet presAssocID="{15D9B2BD-A2E1-4308-A499-FF91D8BEDC1D}" presName="sibTrans" presStyleCnt="0"/>
      <dgm:spPr/>
    </dgm:pt>
    <dgm:pt modelId="{3985E3C2-7AF5-458B-86EB-9158DF7C0718}" type="pres">
      <dgm:prSet presAssocID="{FF90DC3E-AEA2-4058-BF20-1E960AD23289}" presName="compNode" presStyleCnt="0"/>
      <dgm:spPr/>
    </dgm:pt>
    <dgm:pt modelId="{C464ADA2-6F76-4FB2-973F-9034ADB68F25}" type="pres">
      <dgm:prSet presAssocID="{FF90DC3E-AEA2-4058-BF20-1E960AD23289}" presName="iconBgRect" presStyleLbl="bgShp" presStyleIdx="5" presStyleCnt="6"/>
      <dgm:spPr/>
    </dgm:pt>
    <dgm:pt modelId="{D043C9E8-9794-4391-9957-DB9D789CFA49}" type="pres">
      <dgm:prSet presAssocID="{FF90DC3E-AEA2-4058-BF20-1E960AD2328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7671D2D-D5AE-4549-842C-4F9EFCB6B5D8}" type="pres">
      <dgm:prSet presAssocID="{FF90DC3E-AEA2-4058-BF20-1E960AD23289}" presName="spaceRect" presStyleCnt="0"/>
      <dgm:spPr/>
    </dgm:pt>
    <dgm:pt modelId="{9EE7A61C-3CD5-4FE4-B5DC-3E5BEC0866C9}" type="pres">
      <dgm:prSet presAssocID="{FF90DC3E-AEA2-4058-BF20-1E960AD2328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4CB7C15-118F-4B16-A3BB-55E21FDD5CEA}" srcId="{353EE5F0-4BB6-4C8E-BF9A-C0738B902208}" destId="{5F1E96DB-5047-4F25-B423-4FDE9F630E17}" srcOrd="3" destOrd="0" parTransId="{39AE7449-EBCB-4CFB-8E64-1B25898DBBA9}" sibTransId="{299FE0CD-56B3-48D8-89C7-9E22610A614F}"/>
    <dgm:cxn modelId="{82C3522D-6E6B-4DD4-8A39-F34336BA92A7}" type="presOf" srcId="{A351D64E-AB60-40FB-99B3-F0823CE443F6}" destId="{A780FF16-A8AF-4578-BA72-F27B7877323D}" srcOrd="0" destOrd="0" presId="urn:microsoft.com/office/officeart/2018/5/layout/IconCircleLabelList"/>
    <dgm:cxn modelId="{9677BB2E-C55D-4FF6-9489-BD5BFA9F3D44}" srcId="{353EE5F0-4BB6-4C8E-BF9A-C0738B902208}" destId="{572B59B0-8AFC-465F-A123-612DCC988AE1}" srcOrd="4" destOrd="0" parTransId="{26628C1C-D415-454F-BFAF-A809B7F80A83}" sibTransId="{15D9B2BD-A2E1-4308-A499-FF91D8BEDC1D}"/>
    <dgm:cxn modelId="{7F3AB865-67EE-4159-98DD-CDEB88DF2425}" type="presOf" srcId="{D3D5A6F6-905A-41E5-8E7E-4D8D9D202A0C}" destId="{52806ACC-9B1E-4A68-9330-3DDB491B5C13}" srcOrd="0" destOrd="0" presId="urn:microsoft.com/office/officeart/2018/5/layout/IconCircleLabelList"/>
    <dgm:cxn modelId="{7800206F-D337-4A53-BE59-165AD49E9D08}" type="presOf" srcId="{7364E09E-19AB-4A82-A3E4-513DEF4B375D}" destId="{28F56092-760B-47D9-AB24-116260ED3B6C}" srcOrd="0" destOrd="0" presId="urn:microsoft.com/office/officeart/2018/5/layout/IconCircleLabelList"/>
    <dgm:cxn modelId="{43941851-BF9C-4538-9BFF-076A4DE963E2}" srcId="{353EE5F0-4BB6-4C8E-BF9A-C0738B902208}" destId="{FF90DC3E-AEA2-4058-BF20-1E960AD23289}" srcOrd="5" destOrd="0" parTransId="{C49804EA-FA6B-4FAA-B5B0-00852DF16915}" sibTransId="{1E6C0B59-0B83-4C0D-93F3-8AC0247CA280}"/>
    <dgm:cxn modelId="{47195753-E9F9-474D-A330-2F2728022BD3}" srcId="{353EE5F0-4BB6-4C8E-BF9A-C0738B902208}" destId="{7364E09E-19AB-4A82-A3E4-513DEF4B375D}" srcOrd="0" destOrd="0" parTransId="{3A54ED69-B82C-4C8A-809B-3519E6ED0C16}" sibTransId="{C28DD0B1-DF5E-45AC-8DA1-01C7D36BD0CE}"/>
    <dgm:cxn modelId="{FDE6D057-87D8-4AD7-9FD7-BAE88E8BDB3F}" srcId="{353EE5F0-4BB6-4C8E-BF9A-C0738B902208}" destId="{A351D64E-AB60-40FB-99B3-F0823CE443F6}" srcOrd="2" destOrd="0" parTransId="{3E50AD0B-AAA1-4EEE-8973-93746EC0D5CB}" sibTransId="{CA1BB745-7F6C-4884-8CF1-0EFAC627A40E}"/>
    <dgm:cxn modelId="{85466A8F-D50F-4B27-80C5-01D245E1C6CE}" type="presOf" srcId="{5F1E96DB-5047-4F25-B423-4FDE9F630E17}" destId="{3473ECE2-E752-40CE-9932-D22B0CDEDD21}" srcOrd="0" destOrd="0" presId="urn:microsoft.com/office/officeart/2018/5/layout/IconCircleLabelList"/>
    <dgm:cxn modelId="{A0541591-4247-430D-BF28-8D3E11EF62AD}" type="presOf" srcId="{FF90DC3E-AEA2-4058-BF20-1E960AD23289}" destId="{9EE7A61C-3CD5-4FE4-B5DC-3E5BEC0866C9}" srcOrd="0" destOrd="0" presId="urn:microsoft.com/office/officeart/2018/5/layout/IconCircleLabelList"/>
    <dgm:cxn modelId="{69EC949E-9978-4E8D-A1DC-CD136F043213}" srcId="{353EE5F0-4BB6-4C8E-BF9A-C0738B902208}" destId="{D3D5A6F6-905A-41E5-8E7E-4D8D9D202A0C}" srcOrd="1" destOrd="0" parTransId="{4E05F9FE-911A-4EC0-B3D6-BA3C3F204DBB}" sibTransId="{EA92F65F-A317-4E10-9558-EAB417DA7C41}"/>
    <dgm:cxn modelId="{486BD2BC-A315-4E13-97EC-E9AEB7E9B5DD}" type="presOf" srcId="{353EE5F0-4BB6-4C8E-BF9A-C0738B902208}" destId="{C6314711-4CD7-4322-A7EB-9911C58803E9}" srcOrd="0" destOrd="0" presId="urn:microsoft.com/office/officeart/2018/5/layout/IconCircleLabelList"/>
    <dgm:cxn modelId="{BBE172E2-257F-425D-8453-78BD9E765166}" type="presOf" srcId="{572B59B0-8AFC-465F-A123-612DCC988AE1}" destId="{824525E5-1263-4772-8E78-DF9F6D10AF89}" srcOrd="0" destOrd="0" presId="urn:microsoft.com/office/officeart/2018/5/layout/IconCircleLabelList"/>
    <dgm:cxn modelId="{FA9A247F-AC22-4391-BE3B-1F18329FF0D9}" type="presParOf" srcId="{C6314711-4CD7-4322-A7EB-9911C58803E9}" destId="{12561844-1632-4738-80CE-6888A355C73D}" srcOrd="0" destOrd="0" presId="urn:microsoft.com/office/officeart/2018/5/layout/IconCircleLabelList"/>
    <dgm:cxn modelId="{2AFD0BC4-E23C-40BE-BCF9-BC586D24BBDA}" type="presParOf" srcId="{12561844-1632-4738-80CE-6888A355C73D}" destId="{F27CB546-BCD9-47FC-8E39-6A7DE971B1B4}" srcOrd="0" destOrd="0" presId="urn:microsoft.com/office/officeart/2018/5/layout/IconCircleLabelList"/>
    <dgm:cxn modelId="{95A3774E-7510-4C45-BCFC-37769DB47247}" type="presParOf" srcId="{12561844-1632-4738-80CE-6888A355C73D}" destId="{17BB7BE9-1174-4543-A672-671EF36560CB}" srcOrd="1" destOrd="0" presId="urn:microsoft.com/office/officeart/2018/5/layout/IconCircleLabelList"/>
    <dgm:cxn modelId="{385086F8-8D7A-49B5-860E-9EF685082EE4}" type="presParOf" srcId="{12561844-1632-4738-80CE-6888A355C73D}" destId="{6C4F1A92-8BEA-4756-9F3D-52BF4E26DEA6}" srcOrd="2" destOrd="0" presId="urn:microsoft.com/office/officeart/2018/5/layout/IconCircleLabelList"/>
    <dgm:cxn modelId="{6C4BF22D-6A76-431A-9430-BA4EA24E9EAB}" type="presParOf" srcId="{12561844-1632-4738-80CE-6888A355C73D}" destId="{28F56092-760B-47D9-AB24-116260ED3B6C}" srcOrd="3" destOrd="0" presId="urn:microsoft.com/office/officeart/2018/5/layout/IconCircleLabelList"/>
    <dgm:cxn modelId="{08C02F81-829B-4C1B-B184-5233CC6FE669}" type="presParOf" srcId="{C6314711-4CD7-4322-A7EB-9911C58803E9}" destId="{312CD895-6182-4044-9BD7-1A3F208D78DD}" srcOrd="1" destOrd="0" presId="urn:microsoft.com/office/officeart/2018/5/layout/IconCircleLabelList"/>
    <dgm:cxn modelId="{F56F11D6-EDF8-413F-9602-368A3CB483B1}" type="presParOf" srcId="{C6314711-4CD7-4322-A7EB-9911C58803E9}" destId="{1AE3D01D-4FE1-4444-9983-F0C2C07BDA87}" srcOrd="2" destOrd="0" presId="urn:microsoft.com/office/officeart/2018/5/layout/IconCircleLabelList"/>
    <dgm:cxn modelId="{97A9B43B-EF2B-4A67-ADF8-A41F7DECD9AD}" type="presParOf" srcId="{1AE3D01D-4FE1-4444-9983-F0C2C07BDA87}" destId="{4156C902-8D4F-4E46-A1EB-168666484195}" srcOrd="0" destOrd="0" presId="urn:microsoft.com/office/officeart/2018/5/layout/IconCircleLabelList"/>
    <dgm:cxn modelId="{48DBE4BF-91E5-400A-8FF3-051CF592BE55}" type="presParOf" srcId="{1AE3D01D-4FE1-4444-9983-F0C2C07BDA87}" destId="{A59739AB-FD32-4F3D-9F0B-AA5731EB30D9}" srcOrd="1" destOrd="0" presId="urn:microsoft.com/office/officeart/2018/5/layout/IconCircleLabelList"/>
    <dgm:cxn modelId="{B1C9AF43-F56B-472D-B8B6-826E16217E3F}" type="presParOf" srcId="{1AE3D01D-4FE1-4444-9983-F0C2C07BDA87}" destId="{7FB627D9-BACD-4F07-956B-68D0EB79C2E9}" srcOrd="2" destOrd="0" presId="urn:microsoft.com/office/officeart/2018/5/layout/IconCircleLabelList"/>
    <dgm:cxn modelId="{E3E73AF3-D8A5-4FC5-9783-9D2657ED7D64}" type="presParOf" srcId="{1AE3D01D-4FE1-4444-9983-F0C2C07BDA87}" destId="{52806ACC-9B1E-4A68-9330-3DDB491B5C13}" srcOrd="3" destOrd="0" presId="urn:microsoft.com/office/officeart/2018/5/layout/IconCircleLabelList"/>
    <dgm:cxn modelId="{70BF03B0-5211-44DE-A1D6-2FA1A86F6964}" type="presParOf" srcId="{C6314711-4CD7-4322-A7EB-9911C58803E9}" destId="{A62356BB-72B1-4B46-ABA4-DBB9C9CE884B}" srcOrd="3" destOrd="0" presId="urn:microsoft.com/office/officeart/2018/5/layout/IconCircleLabelList"/>
    <dgm:cxn modelId="{D150A6D4-4258-4401-8E79-3DCF1A1C62B9}" type="presParOf" srcId="{C6314711-4CD7-4322-A7EB-9911C58803E9}" destId="{597BE0CF-52CC-48FF-84CD-3FAFD2D0FC50}" srcOrd="4" destOrd="0" presId="urn:microsoft.com/office/officeart/2018/5/layout/IconCircleLabelList"/>
    <dgm:cxn modelId="{6D76AD5B-37E5-402F-BBFC-9F1E2707D0E1}" type="presParOf" srcId="{597BE0CF-52CC-48FF-84CD-3FAFD2D0FC50}" destId="{34E8C4D7-B681-4E4E-B9A1-1D7818BC2D4C}" srcOrd="0" destOrd="0" presId="urn:microsoft.com/office/officeart/2018/5/layout/IconCircleLabelList"/>
    <dgm:cxn modelId="{1DCC6AE3-E7E2-40FA-854B-60C745A9E03A}" type="presParOf" srcId="{597BE0CF-52CC-48FF-84CD-3FAFD2D0FC50}" destId="{F3CD973E-2C67-46F1-A69D-129FA24480AE}" srcOrd="1" destOrd="0" presId="urn:microsoft.com/office/officeart/2018/5/layout/IconCircleLabelList"/>
    <dgm:cxn modelId="{F854DFEA-A97E-4EB8-A8E5-ED1909F32A54}" type="presParOf" srcId="{597BE0CF-52CC-48FF-84CD-3FAFD2D0FC50}" destId="{FD2973A2-E535-4B69-9285-6622A5CBFA69}" srcOrd="2" destOrd="0" presId="urn:microsoft.com/office/officeart/2018/5/layout/IconCircleLabelList"/>
    <dgm:cxn modelId="{5F2D7211-A18E-4E45-9AEE-24199E9ABBF9}" type="presParOf" srcId="{597BE0CF-52CC-48FF-84CD-3FAFD2D0FC50}" destId="{A780FF16-A8AF-4578-BA72-F27B7877323D}" srcOrd="3" destOrd="0" presId="urn:microsoft.com/office/officeart/2018/5/layout/IconCircleLabelList"/>
    <dgm:cxn modelId="{D04C4FBF-3EAA-44AB-8659-B596EB71F87F}" type="presParOf" srcId="{C6314711-4CD7-4322-A7EB-9911C58803E9}" destId="{171002F1-805E-413B-8448-10B79985DBF5}" srcOrd="5" destOrd="0" presId="urn:microsoft.com/office/officeart/2018/5/layout/IconCircleLabelList"/>
    <dgm:cxn modelId="{6C980710-5EFA-46C7-8E07-A9D199AE480A}" type="presParOf" srcId="{C6314711-4CD7-4322-A7EB-9911C58803E9}" destId="{8AB40484-E672-4EC2-818F-EFE144FDC278}" srcOrd="6" destOrd="0" presId="urn:microsoft.com/office/officeart/2018/5/layout/IconCircleLabelList"/>
    <dgm:cxn modelId="{B4A41E83-97C7-470C-B2E8-2D7E7511FB0B}" type="presParOf" srcId="{8AB40484-E672-4EC2-818F-EFE144FDC278}" destId="{5B1DF3E3-C66E-4986-9311-D95E312A506E}" srcOrd="0" destOrd="0" presId="urn:microsoft.com/office/officeart/2018/5/layout/IconCircleLabelList"/>
    <dgm:cxn modelId="{6B84F7DD-995B-48AE-AB4D-DE211E65668D}" type="presParOf" srcId="{8AB40484-E672-4EC2-818F-EFE144FDC278}" destId="{B98C86C8-9B10-4A85-9963-26C9FD99764C}" srcOrd="1" destOrd="0" presId="urn:microsoft.com/office/officeart/2018/5/layout/IconCircleLabelList"/>
    <dgm:cxn modelId="{41BED359-5AC9-4C45-B65A-BC9036396CAD}" type="presParOf" srcId="{8AB40484-E672-4EC2-818F-EFE144FDC278}" destId="{B18E7041-E920-4664-8DA5-7A55B54D640B}" srcOrd="2" destOrd="0" presId="urn:microsoft.com/office/officeart/2018/5/layout/IconCircleLabelList"/>
    <dgm:cxn modelId="{C0262AD1-3CB3-4687-8433-B177A7AD63E8}" type="presParOf" srcId="{8AB40484-E672-4EC2-818F-EFE144FDC278}" destId="{3473ECE2-E752-40CE-9932-D22B0CDEDD21}" srcOrd="3" destOrd="0" presId="urn:microsoft.com/office/officeart/2018/5/layout/IconCircleLabelList"/>
    <dgm:cxn modelId="{B6B24E38-8EE9-48F8-94C1-EFD02DCA0FBE}" type="presParOf" srcId="{C6314711-4CD7-4322-A7EB-9911C58803E9}" destId="{15D84DDA-7903-4E20-8C54-C37D8254586F}" srcOrd="7" destOrd="0" presId="urn:microsoft.com/office/officeart/2018/5/layout/IconCircleLabelList"/>
    <dgm:cxn modelId="{81CEE91B-C603-423A-9324-B85DDA1D88FC}" type="presParOf" srcId="{C6314711-4CD7-4322-A7EB-9911C58803E9}" destId="{6DFC5BDF-A516-485D-9294-9511458B943B}" srcOrd="8" destOrd="0" presId="urn:microsoft.com/office/officeart/2018/5/layout/IconCircleLabelList"/>
    <dgm:cxn modelId="{6E5DE28B-D6FF-47ED-842D-6C7CF7B332B2}" type="presParOf" srcId="{6DFC5BDF-A516-485D-9294-9511458B943B}" destId="{4B57F1C1-25E8-40C3-9B15-09AE60C844A2}" srcOrd="0" destOrd="0" presId="urn:microsoft.com/office/officeart/2018/5/layout/IconCircleLabelList"/>
    <dgm:cxn modelId="{94DBA96A-55AF-4891-A1A7-FF7D1A7B07A1}" type="presParOf" srcId="{6DFC5BDF-A516-485D-9294-9511458B943B}" destId="{5B5C2515-2D8F-4CDE-87EF-087B3C8CBC89}" srcOrd="1" destOrd="0" presId="urn:microsoft.com/office/officeart/2018/5/layout/IconCircleLabelList"/>
    <dgm:cxn modelId="{9A210096-7BD6-4328-85AB-C3311DE41620}" type="presParOf" srcId="{6DFC5BDF-A516-485D-9294-9511458B943B}" destId="{A313F7FE-F6E8-4287-A029-B2CC88C44A04}" srcOrd="2" destOrd="0" presId="urn:microsoft.com/office/officeart/2018/5/layout/IconCircleLabelList"/>
    <dgm:cxn modelId="{9B36BE18-B06F-4072-8B23-94A236C49177}" type="presParOf" srcId="{6DFC5BDF-A516-485D-9294-9511458B943B}" destId="{824525E5-1263-4772-8E78-DF9F6D10AF89}" srcOrd="3" destOrd="0" presId="urn:microsoft.com/office/officeart/2018/5/layout/IconCircleLabelList"/>
    <dgm:cxn modelId="{E2AA8815-9EFE-4E4D-A59D-DED9A93B9CFC}" type="presParOf" srcId="{C6314711-4CD7-4322-A7EB-9911C58803E9}" destId="{DE57DFF0-E45B-4A34-8F26-038797F700BD}" srcOrd="9" destOrd="0" presId="urn:microsoft.com/office/officeart/2018/5/layout/IconCircleLabelList"/>
    <dgm:cxn modelId="{C169ABEF-0275-45D4-9757-85BADDC95521}" type="presParOf" srcId="{C6314711-4CD7-4322-A7EB-9911C58803E9}" destId="{3985E3C2-7AF5-458B-86EB-9158DF7C0718}" srcOrd="10" destOrd="0" presId="urn:microsoft.com/office/officeart/2018/5/layout/IconCircleLabelList"/>
    <dgm:cxn modelId="{E95B7C20-3752-430C-8DA0-C5971400584E}" type="presParOf" srcId="{3985E3C2-7AF5-458B-86EB-9158DF7C0718}" destId="{C464ADA2-6F76-4FB2-973F-9034ADB68F25}" srcOrd="0" destOrd="0" presId="urn:microsoft.com/office/officeart/2018/5/layout/IconCircleLabelList"/>
    <dgm:cxn modelId="{731BD0AC-8E00-4AD3-A7CD-3F3038759019}" type="presParOf" srcId="{3985E3C2-7AF5-458B-86EB-9158DF7C0718}" destId="{D043C9E8-9794-4391-9957-DB9D789CFA49}" srcOrd="1" destOrd="0" presId="urn:microsoft.com/office/officeart/2018/5/layout/IconCircleLabelList"/>
    <dgm:cxn modelId="{2FEDF4F9-37AF-40A0-8D17-28DD02A011AE}" type="presParOf" srcId="{3985E3C2-7AF5-458B-86EB-9158DF7C0718}" destId="{07671D2D-D5AE-4549-842C-4F9EFCB6B5D8}" srcOrd="2" destOrd="0" presId="urn:microsoft.com/office/officeart/2018/5/layout/IconCircleLabelList"/>
    <dgm:cxn modelId="{FDABF602-3C5C-483C-A972-9643694B9329}" type="presParOf" srcId="{3985E3C2-7AF5-458B-86EB-9158DF7C0718}" destId="{9EE7A61C-3CD5-4FE4-B5DC-3E5BEC0866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6463AB-B595-4EE8-B8AC-3ADB7497DA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9417DC7-480B-4848-9B82-BC7E6E544826}">
      <dgm:prSet/>
      <dgm:spPr/>
      <dgm:t>
        <a:bodyPr/>
        <a:lstStyle/>
        <a:p>
          <a:r>
            <a:rPr lang="en-US" dirty="0"/>
            <a:t>RESTful Tenents</a:t>
          </a:r>
        </a:p>
      </dgm:t>
    </dgm:pt>
    <dgm:pt modelId="{31E73B7D-DFAB-46B4-9B5E-85BB01616905}" type="parTrans" cxnId="{0B09FBF8-3EA3-4820-A3AF-14128B96A074}">
      <dgm:prSet/>
      <dgm:spPr/>
      <dgm:t>
        <a:bodyPr/>
        <a:lstStyle/>
        <a:p>
          <a:endParaRPr lang="en-US"/>
        </a:p>
      </dgm:t>
    </dgm:pt>
    <dgm:pt modelId="{9C7E65A9-8716-41A3-A267-2E52A8702318}" type="sibTrans" cxnId="{0B09FBF8-3EA3-4820-A3AF-14128B96A074}">
      <dgm:prSet/>
      <dgm:spPr/>
      <dgm:t>
        <a:bodyPr/>
        <a:lstStyle/>
        <a:p>
          <a:endParaRPr lang="en-US"/>
        </a:p>
      </dgm:t>
    </dgm:pt>
    <dgm:pt modelId="{CC17E81A-B8DD-4C55-901B-40EF954DE2F4}">
      <dgm:prSet/>
      <dgm:spPr/>
      <dgm:t>
        <a:bodyPr/>
        <a:lstStyle/>
        <a:p>
          <a:r>
            <a:rPr lang="en-US" dirty="0"/>
            <a:t>Functional Organization</a:t>
          </a:r>
        </a:p>
      </dgm:t>
    </dgm:pt>
    <dgm:pt modelId="{B60AB076-2164-4508-B2BF-DAF7E6A4AF76}" type="parTrans" cxnId="{BF37C9CC-BB3A-4A87-8E0D-A7C0C0BDEF6C}">
      <dgm:prSet/>
      <dgm:spPr/>
      <dgm:t>
        <a:bodyPr/>
        <a:lstStyle/>
        <a:p>
          <a:endParaRPr lang="en-US"/>
        </a:p>
      </dgm:t>
    </dgm:pt>
    <dgm:pt modelId="{B23CEF98-8069-4A59-AE8B-D9E09946E44A}" type="sibTrans" cxnId="{BF37C9CC-BB3A-4A87-8E0D-A7C0C0BDEF6C}">
      <dgm:prSet/>
      <dgm:spPr/>
      <dgm:t>
        <a:bodyPr/>
        <a:lstStyle/>
        <a:p>
          <a:endParaRPr lang="en-US"/>
        </a:p>
      </dgm:t>
    </dgm:pt>
    <dgm:pt modelId="{3C3AE97D-7128-4D7C-94B7-E373E5F72BDA}">
      <dgm:prSet/>
      <dgm:spPr/>
      <dgm:t>
        <a:bodyPr/>
        <a:lstStyle/>
        <a:p>
          <a:r>
            <a:rPr lang="en-US" dirty="0"/>
            <a:t>Treating data as url-addressable resources</a:t>
          </a:r>
        </a:p>
      </dgm:t>
    </dgm:pt>
    <dgm:pt modelId="{D0E1D604-3264-4793-AF63-2CCBED80BA35}" type="parTrans" cxnId="{90C5EB14-B507-4CF6-9496-B203228A28C0}">
      <dgm:prSet/>
      <dgm:spPr/>
      <dgm:t>
        <a:bodyPr/>
        <a:lstStyle/>
        <a:p>
          <a:endParaRPr lang="en-US"/>
        </a:p>
      </dgm:t>
    </dgm:pt>
    <dgm:pt modelId="{4773537A-9B29-4D46-AD3B-7BD393159965}" type="sibTrans" cxnId="{90C5EB14-B507-4CF6-9496-B203228A28C0}">
      <dgm:prSet/>
      <dgm:spPr/>
      <dgm:t>
        <a:bodyPr/>
        <a:lstStyle/>
        <a:p>
          <a:endParaRPr lang="en-US"/>
        </a:p>
      </dgm:t>
    </dgm:pt>
    <dgm:pt modelId="{D2FA58BD-42D7-4E0C-A737-511A5742E088}">
      <dgm:prSet/>
      <dgm:spPr/>
      <dgm:t>
        <a:bodyPr/>
        <a:lstStyle/>
        <a:p>
          <a:r>
            <a:rPr lang="en-US" dirty="0"/>
            <a:t>OpenApi better-practices design methods</a:t>
          </a:r>
        </a:p>
      </dgm:t>
    </dgm:pt>
    <dgm:pt modelId="{3D8C5E69-FBB0-45A0-9B28-F19373A983E3}" type="parTrans" cxnId="{144453AA-F2DB-46EA-8B72-F201B2D5C340}">
      <dgm:prSet/>
      <dgm:spPr/>
      <dgm:t>
        <a:bodyPr/>
        <a:lstStyle/>
        <a:p>
          <a:endParaRPr lang="en-US"/>
        </a:p>
      </dgm:t>
    </dgm:pt>
    <dgm:pt modelId="{E1A218CE-2330-456F-892B-29722A028843}" type="sibTrans" cxnId="{144453AA-F2DB-46EA-8B72-F201B2D5C340}">
      <dgm:prSet/>
      <dgm:spPr/>
      <dgm:t>
        <a:bodyPr/>
        <a:lstStyle/>
        <a:p>
          <a:endParaRPr lang="en-US"/>
        </a:p>
      </dgm:t>
    </dgm:pt>
    <dgm:pt modelId="{EAEFF92D-B024-4442-8C4A-44CE56643C08}">
      <dgm:prSet/>
      <dgm:spPr/>
      <dgm:t>
        <a:bodyPr/>
        <a:lstStyle/>
        <a:p>
          <a:r>
            <a:rPr lang="en-US" dirty="0"/>
            <a:t>Structure</a:t>
          </a:r>
        </a:p>
      </dgm:t>
    </dgm:pt>
    <dgm:pt modelId="{7D1B032D-E3FE-4635-B998-A440758CE4BC}" type="parTrans" cxnId="{39350F9C-FD6A-4D99-B171-BB90A0CEC336}">
      <dgm:prSet/>
      <dgm:spPr/>
      <dgm:t>
        <a:bodyPr/>
        <a:lstStyle/>
        <a:p>
          <a:endParaRPr lang="en-US"/>
        </a:p>
      </dgm:t>
    </dgm:pt>
    <dgm:pt modelId="{26D05BCD-E7D0-4DBC-B894-93839C72B6C3}" type="sibTrans" cxnId="{39350F9C-FD6A-4D99-B171-BB90A0CEC336}">
      <dgm:prSet/>
      <dgm:spPr/>
      <dgm:t>
        <a:bodyPr/>
        <a:lstStyle/>
        <a:p>
          <a:endParaRPr lang="en-US"/>
        </a:p>
      </dgm:t>
    </dgm:pt>
    <dgm:pt modelId="{FA07B35A-8AC4-4296-87BC-552498172D42}">
      <dgm:prSet/>
      <dgm:spPr/>
      <dgm:t>
        <a:bodyPr/>
        <a:lstStyle/>
        <a:p>
          <a:r>
            <a:rPr lang="en-US" dirty="0"/>
            <a:t>Self-description</a:t>
          </a:r>
        </a:p>
      </dgm:t>
    </dgm:pt>
    <dgm:pt modelId="{81910D87-2A9B-4B37-917E-C3DB0A5DE19C}" type="parTrans" cxnId="{C50785F1-66C9-447C-B9BF-DDCBA8B6F1B2}">
      <dgm:prSet/>
      <dgm:spPr/>
      <dgm:t>
        <a:bodyPr/>
        <a:lstStyle/>
        <a:p>
          <a:endParaRPr lang="en-US"/>
        </a:p>
      </dgm:t>
    </dgm:pt>
    <dgm:pt modelId="{4F0F6691-8CA3-457E-8228-BDA2F3C691B5}" type="sibTrans" cxnId="{C50785F1-66C9-447C-B9BF-DDCBA8B6F1B2}">
      <dgm:prSet/>
      <dgm:spPr/>
      <dgm:t>
        <a:bodyPr/>
        <a:lstStyle/>
        <a:p>
          <a:endParaRPr lang="en-US"/>
        </a:p>
      </dgm:t>
    </dgm:pt>
    <dgm:pt modelId="{D2A7A642-1105-4DCB-B7F3-825F469073A3}">
      <dgm:prSet/>
      <dgm:spPr/>
      <dgm:t>
        <a:bodyPr/>
        <a:lstStyle/>
        <a:p>
          <a:r>
            <a:rPr lang="en-US" dirty="0"/>
            <a:t>Familiarity is not a perquisite for ease of use</a:t>
          </a:r>
        </a:p>
      </dgm:t>
    </dgm:pt>
    <dgm:pt modelId="{3091B63F-B8E5-4169-8C6B-1B4E041E0451}" type="parTrans" cxnId="{38CA1BAA-5415-410D-8788-1C906FC9CF7E}">
      <dgm:prSet/>
      <dgm:spPr/>
      <dgm:t>
        <a:bodyPr/>
        <a:lstStyle/>
        <a:p>
          <a:endParaRPr lang="en-US"/>
        </a:p>
      </dgm:t>
    </dgm:pt>
    <dgm:pt modelId="{7437019A-0808-453B-969A-271DBF777C1E}" type="sibTrans" cxnId="{38CA1BAA-5415-410D-8788-1C906FC9CF7E}">
      <dgm:prSet/>
      <dgm:spPr/>
      <dgm:t>
        <a:bodyPr/>
        <a:lstStyle/>
        <a:p>
          <a:endParaRPr lang="en-US"/>
        </a:p>
      </dgm:t>
    </dgm:pt>
    <dgm:pt modelId="{748947AA-B626-4EA3-A1DA-E3AC6FB6AE16}" type="pres">
      <dgm:prSet presAssocID="{046463AB-B595-4EE8-B8AC-3ADB7497DA57}" presName="linear" presStyleCnt="0">
        <dgm:presLayoutVars>
          <dgm:animLvl val="lvl"/>
          <dgm:resizeHandles val="exact"/>
        </dgm:presLayoutVars>
      </dgm:prSet>
      <dgm:spPr/>
    </dgm:pt>
    <dgm:pt modelId="{A90DFA7A-01DA-4B0A-BD55-E596DDB90656}" type="pres">
      <dgm:prSet presAssocID="{99417DC7-480B-4848-9B82-BC7E6E54482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098F006-806C-4457-8B21-ECB043269397}" type="pres">
      <dgm:prSet presAssocID="{9C7E65A9-8716-41A3-A267-2E52A8702318}" presName="spacer" presStyleCnt="0"/>
      <dgm:spPr/>
    </dgm:pt>
    <dgm:pt modelId="{7A8680B5-13BA-4C63-9E1C-78C2C56AA629}" type="pres">
      <dgm:prSet presAssocID="{CC17E81A-B8DD-4C55-901B-40EF954DE2F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8C43FEE-43B4-4DF4-9651-35CAB1736EFD}" type="pres">
      <dgm:prSet presAssocID="{B23CEF98-8069-4A59-AE8B-D9E09946E44A}" presName="spacer" presStyleCnt="0"/>
      <dgm:spPr/>
    </dgm:pt>
    <dgm:pt modelId="{E8944FA7-88FB-4FFE-B802-A46550493749}" type="pres">
      <dgm:prSet presAssocID="{3C3AE97D-7128-4D7C-94B7-E373E5F72BD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A685A4D-A740-4756-A552-F31D60E50A07}" type="pres">
      <dgm:prSet presAssocID="{4773537A-9B29-4D46-AD3B-7BD393159965}" presName="spacer" presStyleCnt="0"/>
      <dgm:spPr/>
    </dgm:pt>
    <dgm:pt modelId="{12A3F2D0-C6CB-41A0-A51A-D3AE21822103}" type="pres">
      <dgm:prSet presAssocID="{D2FA58BD-42D7-4E0C-A737-511A5742E08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801F797-FD69-4C45-9A44-12220E3DAC34}" type="pres">
      <dgm:prSet presAssocID="{E1A218CE-2330-456F-892B-29722A028843}" presName="spacer" presStyleCnt="0"/>
      <dgm:spPr/>
    </dgm:pt>
    <dgm:pt modelId="{B450FBC6-C5A3-47C6-9AB6-D58BA9411A35}" type="pres">
      <dgm:prSet presAssocID="{EAEFF92D-B024-4442-8C4A-44CE56643C0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455D67-DCD1-41B7-9F3D-22664BC085C5}" type="pres">
      <dgm:prSet presAssocID="{26D05BCD-E7D0-4DBC-B894-93839C72B6C3}" presName="spacer" presStyleCnt="0"/>
      <dgm:spPr/>
    </dgm:pt>
    <dgm:pt modelId="{C467D2A2-8635-4A8A-A6A3-ADB8626ED815}" type="pres">
      <dgm:prSet presAssocID="{FA07B35A-8AC4-4296-87BC-552498172D4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751713-C6BB-410F-82C9-6BD60A9E6A9E}" type="pres">
      <dgm:prSet presAssocID="{4F0F6691-8CA3-457E-8228-BDA2F3C691B5}" presName="spacer" presStyleCnt="0"/>
      <dgm:spPr/>
    </dgm:pt>
    <dgm:pt modelId="{57B4C386-72BF-4701-A9D3-CF8BD0271A32}" type="pres">
      <dgm:prSet presAssocID="{D2A7A642-1105-4DCB-B7F3-825F469073A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0C5EB14-B507-4CF6-9496-B203228A28C0}" srcId="{046463AB-B595-4EE8-B8AC-3ADB7497DA57}" destId="{3C3AE97D-7128-4D7C-94B7-E373E5F72BDA}" srcOrd="2" destOrd="0" parTransId="{D0E1D604-3264-4793-AF63-2CCBED80BA35}" sibTransId="{4773537A-9B29-4D46-AD3B-7BD393159965}"/>
    <dgm:cxn modelId="{28013269-2887-4D94-A4FB-16F04FC42777}" type="presOf" srcId="{046463AB-B595-4EE8-B8AC-3ADB7497DA57}" destId="{748947AA-B626-4EA3-A1DA-E3AC6FB6AE16}" srcOrd="0" destOrd="0" presId="urn:microsoft.com/office/officeart/2005/8/layout/vList2"/>
    <dgm:cxn modelId="{0E15D28E-20CC-43D6-A39A-CDC3D0D30A65}" type="presOf" srcId="{FA07B35A-8AC4-4296-87BC-552498172D42}" destId="{C467D2A2-8635-4A8A-A6A3-ADB8626ED815}" srcOrd="0" destOrd="0" presId="urn:microsoft.com/office/officeart/2005/8/layout/vList2"/>
    <dgm:cxn modelId="{DD816090-7E67-4E42-A0CA-B9115A1B48C8}" type="presOf" srcId="{D2A7A642-1105-4DCB-B7F3-825F469073A3}" destId="{57B4C386-72BF-4701-A9D3-CF8BD0271A32}" srcOrd="0" destOrd="0" presId="urn:microsoft.com/office/officeart/2005/8/layout/vList2"/>
    <dgm:cxn modelId="{3F78369A-C2A8-4C09-858E-D39EA22FA876}" type="presOf" srcId="{D2FA58BD-42D7-4E0C-A737-511A5742E088}" destId="{12A3F2D0-C6CB-41A0-A51A-D3AE21822103}" srcOrd="0" destOrd="0" presId="urn:microsoft.com/office/officeart/2005/8/layout/vList2"/>
    <dgm:cxn modelId="{39350F9C-FD6A-4D99-B171-BB90A0CEC336}" srcId="{046463AB-B595-4EE8-B8AC-3ADB7497DA57}" destId="{EAEFF92D-B024-4442-8C4A-44CE56643C08}" srcOrd="4" destOrd="0" parTransId="{7D1B032D-E3FE-4635-B998-A440758CE4BC}" sibTransId="{26D05BCD-E7D0-4DBC-B894-93839C72B6C3}"/>
    <dgm:cxn modelId="{38CA1BAA-5415-410D-8788-1C906FC9CF7E}" srcId="{046463AB-B595-4EE8-B8AC-3ADB7497DA57}" destId="{D2A7A642-1105-4DCB-B7F3-825F469073A3}" srcOrd="6" destOrd="0" parTransId="{3091B63F-B8E5-4169-8C6B-1B4E041E0451}" sibTransId="{7437019A-0808-453B-969A-271DBF777C1E}"/>
    <dgm:cxn modelId="{144453AA-F2DB-46EA-8B72-F201B2D5C340}" srcId="{046463AB-B595-4EE8-B8AC-3ADB7497DA57}" destId="{D2FA58BD-42D7-4E0C-A737-511A5742E088}" srcOrd="3" destOrd="0" parTransId="{3D8C5E69-FBB0-45A0-9B28-F19373A983E3}" sibTransId="{E1A218CE-2330-456F-892B-29722A028843}"/>
    <dgm:cxn modelId="{42E365BE-F943-41D2-8E6F-068A8A98C172}" type="presOf" srcId="{99417DC7-480B-4848-9B82-BC7E6E544826}" destId="{A90DFA7A-01DA-4B0A-BD55-E596DDB90656}" srcOrd="0" destOrd="0" presId="urn:microsoft.com/office/officeart/2005/8/layout/vList2"/>
    <dgm:cxn modelId="{00F7F6BE-057B-4AD8-96DC-4F915F12ADE6}" type="presOf" srcId="{EAEFF92D-B024-4442-8C4A-44CE56643C08}" destId="{B450FBC6-C5A3-47C6-9AB6-D58BA9411A35}" srcOrd="0" destOrd="0" presId="urn:microsoft.com/office/officeart/2005/8/layout/vList2"/>
    <dgm:cxn modelId="{BF37C9CC-BB3A-4A87-8E0D-A7C0C0BDEF6C}" srcId="{046463AB-B595-4EE8-B8AC-3ADB7497DA57}" destId="{CC17E81A-B8DD-4C55-901B-40EF954DE2F4}" srcOrd="1" destOrd="0" parTransId="{B60AB076-2164-4508-B2BF-DAF7E6A4AF76}" sibTransId="{B23CEF98-8069-4A59-AE8B-D9E09946E44A}"/>
    <dgm:cxn modelId="{4E4E28DE-7FBC-4553-A881-B13DFD427066}" type="presOf" srcId="{CC17E81A-B8DD-4C55-901B-40EF954DE2F4}" destId="{7A8680B5-13BA-4C63-9E1C-78C2C56AA629}" srcOrd="0" destOrd="0" presId="urn:microsoft.com/office/officeart/2005/8/layout/vList2"/>
    <dgm:cxn modelId="{B842D9EF-A70F-4F50-9ED7-C36EB7B26D45}" type="presOf" srcId="{3C3AE97D-7128-4D7C-94B7-E373E5F72BDA}" destId="{E8944FA7-88FB-4FFE-B802-A46550493749}" srcOrd="0" destOrd="0" presId="urn:microsoft.com/office/officeart/2005/8/layout/vList2"/>
    <dgm:cxn modelId="{C50785F1-66C9-447C-B9BF-DDCBA8B6F1B2}" srcId="{046463AB-B595-4EE8-B8AC-3ADB7497DA57}" destId="{FA07B35A-8AC4-4296-87BC-552498172D42}" srcOrd="5" destOrd="0" parTransId="{81910D87-2A9B-4B37-917E-C3DB0A5DE19C}" sibTransId="{4F0F6691-8CA3-457E-8228-BDA2F3C691B5}"/>
    <dgm:cxn modelId="{0B09FBF8-3EA3-4820-A3AF-14128B96A074}" srcId="{046463AB-B595-4EE8-B8AC-3ADB7497DA57}" destId="{99417DC7-480B-4848-9B82-BC7E6E544826}" srcOrd="0" destOrd="0" parTransId="{31E73B7D-DFAB-46B4-9B5E-85BB01616905}" sibTransId="{9C7E65A9-8716-41A3-A267-2E52A8702318}"/>
    <dgm:cxn modelId="{8DC278CF-A8A6-47A2-BE96-C58802BA57EB}" type="presParOf" srcId="{748947AA-B626-4EA3-A1DA-E3AC6FB6AE16}" destId="{A90DFA7A-01DA-4B0A-BD55-E596DDB90656}" srcOrd="0" destOrd="0" presId="urn:microsoft.com/office/officeart/2005/8/layout/vList2"/>
    <dgm:cxn modelId="{DAB40A57-F133-4D5E-AF10-F730378F3E00}" type="presParOf" srcId="{748947AA-B626-4EA3-A1DA-E3AC6FB6AE16}" destId="{4098F006-806C-4457-8B21-ECB043269397}" srcOrd="1" destOrd="0" presId="urn:microsoft.com/office/officeart/2005/8/layout/vList2"/>
    <dgm:cxn modelId="{C3C2A509-8FF5-42E3-9122-24E06EBD6C96}" type="presParOf" srcId="{748947AA-B626-4EA3-A1DA-E3AC6FB6AE16}" destId="{7A8680B5-13BA-4C63-9E1C-78C2C56AA629}" srcOrd="2" destOrd="0" presId="urn:microsoft.com/office/officeart/2005/8/layout/vList2"/>
    <dgm:cxn modelId="{4630BC55-E582-4889-B966-36176719861D}" type="presParOf" srcId="{748947AA-B626-4EA3-A1DA-E3AC6FB6AE16}" destId="{98C43FEE-43B4-4DF4-9651-35CAB1736EFD}" srcOrd="3" destOrd="0" presId="urn:microsoft.com/office/officeart/2005/8/layout/vList2"/>
    <dgm:cxn modelId="{ABEF7493-733B-428D-A0D3-8C7D02E47FC9}" type="presParOf" srcId="{748947AA-B626-4EA3-A1DA-E3AC6FB6AE16}" destId="{E8944FA7-88FB-4FFE-B802-A46550493749}" srcOrd="4" destOrd="0" presId="urn:microsoft.com/office/officeart/2005/8/layout/vList2"/>
    <dgm:cxn modelId="{8F6AD23D-7E7F-4CC3-99D5-4027DBF45FE0}" type="presParOf" srcId="{748947AA-B626-4EA3-A1DA-E3AC6FB6AE16}" destId="{DA685A4D-A740-4756-A552-F31D60E50A07}" srcOrd="5" destOrd="0" presId="urn:microsoft.com/office/officeart/2005/8/layout/vList2"/>
    <dgm:cxn modelId="{B9516D59-1870-41AE-B901-7F7764468C1C}" type="presParOf" srcId="{748947AA-B626-4EA3-A1DA-E3AC6FB6AE16}" destId="{12A3F2D0-C6CB-41A0-A51A-D3AE21822103}" srcOrd="6" destOrd="0" presId="urn:microsoft.com/office/officeart/2005/8/layout/vList2"/>
    <dgm:cxn modelId="{C87C478E-1889-4E64-803C-E76C9643A3EB}" type="presParOf" srcId="{748947AA-B626-4EA3-A1DA-E3AC6FB6AE16}" destId="{F801F797-FD69-4C45-9A44-12220E3DAC34}" srcOrd="7" destOrd="0" presId="urn:microsoft.com/office/officeart/2005/8/layout/vList2"/>
    <dgm:cxn modelId="{10B3BA4E-65A8-4BD0-BDC8-62F99C68C024}" type="presParOf" srcId="{748947AA-B626-4EA3-A1DA-E3AC6FB6AE16}" destId="{B450FBC6-C5A3-47C6-9AB6-D58BA9411A35}" srcOrd="8" destOrd="0" presId="urn:microsoft.com/office/officeart/2005/8/layout/vList2"/>
    <dgm:cxn modelId="{7EB5CA94-B619-4192-9A60-153C4D1513DF}" type="presParOf" srcId="{748947AA-B626-4EA3-A1DA-E3AC6FB6AE16}" destId="{63455D67-DCD1-41B7-9F3D-22664BC085C5}" srcOrd="9" destOrd="0" presId="urn:microsoft.com/office/officeart/2005/8/layout/vList2"/>
    <dgm:cxn modelId="{558DF7FD-DE3B-4549-9BA0-26D75125EEB1}" type="presParOf" srcId="{748947AA-B626-4EA3-A1DA-E3AC6FB6AE16}" destId="{C467D2A2-8635-4A8A-A6A3-ADB8626ED815}" srcOrd="10" destOrd="0" presId="urn:microsoft.com/office/officeart/2005/8/layout/vList2"/>
    <dgm:cxn modelId="{F47FE393-4E35-4C52-837F-8F51F90F0344}" type="presParOf" srcId="{748947AA-B626-4EA3-A1DA-E3AC6FB6AE16}" destId="{37751713-C6BB-410F-82C9-6BD60A9E6A9E}" srcOrd="11" destOrd="0" presId="urn:microsoft.com/office/officeart/2005/8/layout/vList2"/>
    <dgm:cxn modelId="{2358DD70-8CE0-4252-A864-A197DC50CC30}" type="presParOf" srcId="{748947AA-B626-4EA3-A1DA-E3AC6FB6AE16}" destId="{57B4C386-72BF-4701-A9D3-CF8BD0271A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75164D-2EE8-4B38-939B-D43D5384D6A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E2D1841-6CD9-4488-AAD4-23514F1601AE}">
      <dgm:prSet/>
      <dgm:spPr/>
      <dgm:t>
        <a:bodyPr/>
        <a:lstStyle/>
        <a:p>
          <a:pPr>
            <a:defRPr cap="all"/>
          </a:pPr>
          <a:r>
            <a:rPr lang="en-US" dirty="0"/>
            <a:t>OData, generally, is query composition focused for data retrieval</a:t>
          </a:r>
        </a:p>
      </dgm:t>
    </dgm:pt>
    <dgm:pt modelId="{EF733866-BC72-4BCF-ADDF-215BBE85A368}" type="parTrans" cxnId="{DABE4D8D-16CB-46AA-834F-2808A5BD9DB7}">
      <dgm:prSet/>
      <dgm:spPr/>
      <dgm:t>
        <a:bodyPr/>
        <a:lstStyle/>
        <a:p>
          <a:endParaRPr lang="en-US"/>
        </a:p>
      </dgm:t>
    </dgm:pt>
    <dgm:pt modelId="{22FC0263-1A26-44A8-BD71-81AC2027745A}" type="sibTrans" cxnId="{DABE4D8D-16CB-46AA-834F-2808A5BD9DB7}">
      <dgm:prSet/>
      <dgm:spPr/>
      <dgm:t>
        <a:bodyPr/>
        <a:lstStyle/>
        <a:p>
          <a:endParaRPr lang="en-US"/>
        </a:p>
      </dgm:t>
    </dgm:pt>
    <dgm:pt modelId="{DD480111-1AE1-4CF8-8D61-E8B37F9F7B77}">
      <dgm:prSet/>
      <dgm:spPr/>
      <dgm:t>
        <a:bodyPr/>
        <a:lstStyle/>
        <a:p>
          <a:pPr>
            <a:defRPr cap="all"/>
          </a:pPr>
          <a:r>
            <a:rPr lang="en-US" dirty="0"/>
            <a:t>With the OpenAPI Standard, data is resolved as a uri-defined resource</a:t>
          </a:r>
        </a:p>
      </dgm:t>
    </dgm:pt>
    <dgm:pt modelId="{19B9376A-3FE9-4995-ACC1-EBC8FC3D3CC4}" type="parTrans" cxnId="{AB48060D-8223-4F05-8CAE-D8FFA4C6FC79}">
      <dgm:prSet/>
      <dgm:spPr/>
      <dgm:t>
        <a:bodyPr/>
        <a:lstStyle/>
        <a:p>
          <a:endParaRPr lang="en-US"/>
        </a:p>
      </dgm:t>
    </dgm:pt>
    <dgm:pt modelId="{BB9ADC6C-9F25-4B3F-B648-5884648DE457}" type="sibTrans" cxnId="{AB48060D-8223-4F05-8CAE-D8FFA4C6FC79}">
      <dgm:prSet/>
      <dgm:spPr/>
      <dgm:t>
        <a:bodyPr/>
        <a:lstStyle/>
        <a:p>
          <a:endParaRPr lang="en-US"/>
        </a:p>
      </dgm:t>
    </dgm:pt>
    <dgm:pt modelId="{D1D3A8E6-EF6F-45B7-9CB3-E49ECE045505}">
      <dgm:prSet/>
      <dgm:spPr/>
      <dgm:t>
        <a:bodyPr/>
        <a:lstStyle/>
        <a:p>
          <a:pPr>
            <a:defRPr cap="all"/>
          </a:pPr>
          <a:r>
            <a:rPr lang="en-US" dirty="0"/>
            <a:t>RESTful behavior in terms of a web api is “baked-in” from the OpenAPI Standard</a:t>
          </a:r>
        </a:p>
      </dgm:t>
    </dgm:pt>
    <dgm:pt modelId="{442F4278-CB48-42D4-91FE-DD10E4261029}" type="parTrans" cxnId="{C24246DF-3FDA-4E60-91C8-3A8B7B4966D5}">
      <dgm:prSet/>
      <dgm:spPr/>
      <dgm:t>
        <a:bodyPr/>
        <a:lstStyle/>
        <a:p>
          <a:endParaRPr lang="en-US"/>
        </a:p>
      </dgm:t>
    </dgm:pt>
    <dgm:pt modelId="{3383CFAD-B181-4CAB-A831-F9249D30DF38}" type="sibTrans" cxnId="{C24246DF-3FDA-4E60-91C8-3A8B7B4966D5}">
      <dgm:prSet/>
      <dgm:spPr/>
      <dgm:t>
        <a:bodyPr/>
        <a:lstStyle/>
        <a:p>
          <a:endParaRPr lang="en-US"/>
        </a:p>
      </dgm:t>
    </dgm:pt>
    <dgm:pt modelId="{35E5E2C2-E856-4D49-A6B1-D5AC1C605030}">
      <dgm:prSet/>
      <dgm:spPr/>
      <dgm:t>
        <a:bodyPr/>
        <a:lstStyle/>
        <a:p>
          <a:pPr>
            <a:defRPr cap="all"/>
          </a:pPr>
          <a:r>
            <a:rPr lang="en-US" dirty="0"/>
            <a:t>OData RESTful elements are more subject to </a:t>
          </a:r>
          <a:r>
            <a:rPr lang="en-US" i="1" dirty="0"/>
            <a:t>expressions </a:t>
          </a:r>
          <a:r>
            <a:rPr lang="en-US" dirty="0"/>
            <a:t>as compared to (model) structures</a:t>
          </a:r>
        </a:p>
      </dgm:t>
    </dgm:pt>
    <dgm:pt modelId="{F0D28D42-69F5-4DBA-B179-424E8163A6BD}" type="parTrans" cxnId="{7C5F1384-367C-4E09-AFAA-ED2078EEA881}">
      <dgm:prSet/>
      <dgm:spPr/>
      <dgm:t>
        <a:bodyPr/>
        <a:lstStyle/>
        <a:p>
          <a:endParaRPr lang="en-US"/>
        </a:p>
      </dgm:t>
    </dgm:pt>
    <dgm:pt modelId="{378A1FF5-0226-476C-AC70-A1E73630C8EF}" type="sibTrans" cxnId="{7C5F1384-367C-4E09-AFAA-ED2078EEA881}">
      <dgm:prSet/>
      <dgm:spPr/>
      <dgm:t>
        <a:bodyPr/>
        <a:lstStyle/>
        <a:p>
          <a:endParaRPr lang="en-US"/>
        </a:p>
      </dgm:t>
    </dgm:pt>
    <dgm:pt modelId="{DBA6CE2C-5E3C-434E-9786-F504E5AA3CB8}">
      <dgm:prSet/>
      <dgm:spPr/>
      <dgm:t>
        <a:bodyPr/>
        <a:lstStyle/>
        <a:p>
          <a:pPr>
            <a:defRPr cap="all"/>
          </a:pPr>
          <a:r>
            <a:rPr lang="en-US" dirty="0"/>
            <a:t>Why does this matter? Does it matter?</a:t>
          </a:r>
        </a:p>
      </dgm:t>
    </dgm:pt>
    <dgm:pt modelId="{D982E881-6220-4720-99B0-F5989FF0A58D}" type="parTrans" cxnId="{F7EEC50D-2884-4398-B20F-2BA2C4712F3D}">
      <dgm:prSet/>
      <dgm:spPr/>
      <dgm:t>
        <a:bodyPr/>
        <a:lstStyle/>
        <a:p>
          <a:endParaRPr lang="en-US"/>
        </a:p>
      </dgm:t>
    </dgm:pt>
    <dgm:pt modelId="{CD5F3A85-44DC-497C-ACF3-8CA1757E359B}" type="sibTrans" cxnId="{F7EEC50D-2884-4398-B20F-2BA2C4712F3D}">
      <dgm:prSet/>
      <dgm:spPr/>
      <dgm:t>
        <a:bodyPr/>
        <a:lstStyle/>
        <a:p>
          <a:endParaRPr lang="en-US"/>
        </a:p>
      </dgm:t>
    </dgm:pt>
    <dgm:pt modelId="{2EA98587-8162-4CC6-9CC0-0C904C1687E6}" type="pres">
      <dgm:prSet presAssocID="{A875164D-2EE8-4B38-939B-D43D5384D6A5}" presName="root" presStyleCnt="0">
        <dgm:presLayoutVars>
          <dgm:dir/>
          <dgm:resizeHandles val="exact"/>
        </dgm:presLayoutVars>
      </dgm:prSet>
      <dgm:spPr/>
    </dgm:pt>
    <dgm:pt modelId="{77188E65-DD59-494A-85BD-AAE0BF7B4C94}" type="pres">
      <dgm:prSet presAssocID="{3E2D1841-6CD9-4488-AAD4-23514F1601AE}" presName="compNode" presStyleCnt="0"/>
      <dgm:spPr/>
    </dgm:pt>
    <dgm:pt modelId="{B69C6E5B-B6B3-4D1D-B9FB-C1A8358739FD}" type="pres">
      <dgm:prSet presAssocID="{3E2D1841-6CD9-4488-AAD4-23514F1601AE}" presName="iconBgRect" presStyleLbl="bgShp" presStyleIdx="0" presStyleCnt="5"/>
      <dgm:spPr/>
    </dgm:pt>
    <dgm:pt modelId="{F1406DB7-DE0C-4C79-8A86-E878E1F08515}" type="pres">
      <dgm:prSet presAssocID="{3E2D1841-6CD9-4488-AAD4-23514F1601A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7E7CF615-BA7B-40DA-A70A-AC450173F92A}" type="pres">
      <dgm:prSet presAssocID="{3E2D1841-6CD9-4488-AAD4-23514F1601AE}" presName="spaceRect" presStyleCnt="0"/>
      <dgm:spPr/>
    </dgm:pt>
    <dgm:pt modelId="{D798B3B5-58CC-4587-A3FE-729979EE3ED5}" type="pres">
      <dgm:prSet presAssocID="{3E2D1841-6CD9-4488-AAD4-23514F1601AE}" presName="textRect" presStyleLbl="revTx" presStyleIdx="0" presStyleCnt="5">
        <dgm:presLayoutVars>
          <dgm:chMax val="1"/>
          <dgm:chPref val="1"/>
        </dgm:presLayoutVars>
      </dgm:prSet>
      <dgm:spPr/>
    </dgm:pt>
    <dgm:pt modelId="{81EE54A8-34A8-4BEC-8404-14FA02C4C801}" type="pres">
      <dgm:prSet presAssocID="{22FC0263-1A26-44A8-BD71-81AC2027745A}" presName="sibTrans" presStyleCnt="0"/>
      <dgm:spPr/>
    </dgm:pt>
    <dgm:pt modelId="{1ECCC49A-5C56-4C3A-B30B-3EBF6FE9A4DE}" type="pres">
      <dgm:prSet presAssocID="{DD480111-1AE1-4CF8-8D61-E8B37F9F7B77}" presName="compNode" presStyleCnt="0"/>
      <dgm:spPr/>
    </dgm:pt>
    <dgm:pt modelId="{4219FCCD-C7F0-4EC5-B417-BF096B70C4C4}" type="pres">
      <dgm:prSet presAssocID="{DD480111-1AE1-4CF8-8D61-E8B37F9F7B77}" presName="iconBgRect" presStyleLbl="bgShp" presStyleIdx="1" presStyleCnt="5"/>
      <dgm:spPr/>
    </dgm:pt>
    <dgm:pt modelId="{D11E0211-BA40-4E6E-8DD8-112A4A90A7F5}" type="pres">
      <dgm:prSet presAssocID="{DD480111-1AE1-4CF8-8D61-E8B37F9F7B7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8A2AC72-F23A-4BC3-9DE1-B8B8693785FE}" type="pres">
      <dgm:prSet presAssocID="{DD480111-1AE1-4CF8-8D61-E8B37F9F7B77}" presName="spaceRect" presStyleCnt="0"/>
      <dgm:spPr/>
    </dgm:pt>
    <dgm:pt modelId="{C1CBFA9F-AE48-4686-9FAF-3D030EDB4D0C}" type="pres">
      <dgm:prSet presAssocID="{DD480111-1AE1-4CF8-8D61-E8B37F9F7B77}" presName="textRect" presStyleLbl="revTx" presStyleIdx="1" presStyleCnt="5">
        <dgm:presLayoutVars>
          <dgm:chMax val="1"/>
          <dgm:chPref val="1"/>
        </dgm:presLayoutVars>
      </dgm:prSet>
      <dgm:spPr/>
    </dgm:pt>
    <dgm:pt modelId="{64D2AB6D-67A1-4FB3-808C-8A203876E8AB}" type="pres">
      <dgm:prSet presAssocID="{BB9ADC6C-9F25-4B3F-B648-5884648DE457}" presName="sibTrans" presStyleCnt="0"/>
      <dgm:spPr/>
    </dgm:pt>
    <dgm:pt modelId="{584EC1E1-EE8C-4657-9F45-23674CBF5A83}" type="pres">
      <dgm:prSet presAssocID="{D1D3A8E6-EF6F-45B7-9CB3-E49ECE045505}" presName="compNode" presStyleCnt="0"/>
      <dgm:spPr/>
    </dgm:pt>
    <dgm:pt modelId="{D5C5446D-546B-4BC6-B02D-7B314038A125}" type="pres">
      <dgm:prSet presAssocID="{D1D3A8E6-EF6F-45B7-9CB3-E49ECE045505}" presName="iconBgRect" presStyleLbl="bgShp" presStyleIdx="2" presStyleCnt="5"/>
      <dgm:spPr/>
    </dgm:pt>
    <dgm:pt modelId="{7CF43DEC-6665-456C-9B8D-B07D6A07B808}" type="pres">
      <dgm:prSet presAssocID="{D1D3A8E6-EF6F-45B7-9CB3-E49ECE04550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hi"/>
        </a:ext>
      </dgm:extLst>
    </dgm:pt>
    <dgm:pt modelId="{7D7BF18B-73AE-4DEA-82FC-E4031CC22B14}" type="pres">
      <dgm:prSet presAssocID="{D1D3A8E6-EF6F-45B7-9CB3-E49ECE045505}" presName="spaceRect" presStyleCnt="0"/>
      <dgm:spPr/>
    </dgm:pt>
    <dgm:pt modelId="{4433D203-D723-4C56-8B0B-810F9692083F}" type="pres">
      <dgm:prSet presAssocID="{D1D3A8E6-EF6F-45B7-9CB3-E49ECE045505}" presName="textRect" presStyleLbl="revTx" presStyleIdx="2" presStyleCnt="5">
        <dgm:presLayoutVars>
          <dgm:chMax val="1"/>
          <dgm:chPref val="1"/>
        </dgm:presLayoutVars>
      </dgm:prSet>
      <dgm:spPr/>
    </dgm:pt>
    <dgm:pt modelId="{553E6D99-7FD4-49F7-BE7D-F701528CF7F4}" type="pres">
      <dgm:prSet presAssocID="{3383CFAD-B181-4CAB-A831-F9249D30DF38}" presName="sibTrans" presStyleCnt="0"/>
      <dgm:spPr/>
    </dgm:pt>
    <dgm:pt modelId="{1DC7A17B-BD2C-4CA5-AB3E-46D61AAD3CD6}" type="pres">
      <dgm:prSet presAssocID="{35E5E2C2-E856-4D49-A6B1-D5AC1C605030}" presName="compNode" presStyleCnt="0"/>
      <dgm:spPr/>
    </dgm:pt>
    <dgm:pt modelId="{7056BCE4-1C1D-42FF-B182-7B7419BFEBDF}" type="pres">
      <dgm:prSet presAssocID="{35E5E2C2-E856-4D49-A6B1-D5AC1C605030}" presName="iconBgRect" presStyleLbl="bgShp" presStyleIdx="3" presStyleCnt="5"/>
      <dgm:spPr/>
    </dgm:pt>
    <dgm:pt modelId="{4DAC9857-4390-419D-88BD-4540A57510AE}" type="pres">
      <dgm:prSet presAssocID="{35E5E2C2-E856-4D49-A6B1-D5AC1C60503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C432BB2B-4938-45C5-AA5E-ADC5B475C464}" type="pres">
      <dgm:prSet presAssocID="{35E5E2C2-E856-4D49-A6B1-D5AC1C605030}" presName="spaceRect" presStyleCnt="0"/>
      <dgm:spPr/>
    </dgm:pt>
    <dgm:pt modelId="{11353BC3-C667-4A52-9A0E-7D1B84F10EC0}" type="pres">
      <dgm:prSet presAssocID="{35E5E2C2-E856-4D49-A6B1-D5AC1C605030}" presName="textRect" presStyleLbl="revTx" presStyleIdx="3" presStyleCnt="5">
        <dgm:presLayoutVars>
          <dgm:chMax val="1"/>
          <dgm:chPref val="1"/>
        </dgm:presLayoutVars>
      </dgm:prSet>
      <dgm:spPr/>
    </dgm:pt>
    <dgm:pt modelId="{8E644C7E-1095-4AD9-A90D-5397DDA85B13}" type="pres">
      <dgm:prSet presAssocID="{378A1FF5-0226-476C-AC70-A1E73630C8EF}" presName="sibTrans" presStyleCnt="0"/>
      <dgm:spPr/>
    </dgm:pt>
    <dgm:pt modelId="{84F00E23-575C-4C8C-B313-F8B90640ED32}" type="pres">
      <dgm:prSet presAssocID="{DBA6CE2C-5E3C-434E-9786-F504E5AA3CB8}" presName="compNode" presStyleCnt="0"/>
      <dgm:spPr/>
    </dgm:pt>
    <dgm:pt modelId="{CF010832-231D-465A-824D-A1FB00599DCB}" type="pres">
      <dgm:prSet presAssocID="{DBA6CE2C-5E3C-434E-9786-F504E5AA3CB8}" presName="iconBgRect" presStyleLbl="bgShp" presStyleIdx="4" presStyleCnt="5"/>
      <dgm:spPr/>
    </dgm:pt>
    <dgm:pt modelId="{A6CB08BF-E54F-42A4-A178-329D496E1347}" type="pres">
      <dgm:prSet presAssocID="{DBA6CE2C-5E3C-434E-9786-F504E5AA3CB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7FDD0DE-C964-48F6-8946-571B06CDBA62}" type="pres">
      <dgm:prSet presAssocID="{DBA6CE2C-5E3C-434E-9786-F504E5AA3CB8}" presName="spaceRect" presStyleCnt="0"/>
      <dgm:spPr/>
    </dgm:pt>
    <dgm:pt modelId="{8C4B35A5-1D39-4CEC-AB53-332A7FB0A64C}" type="pres">
      <dgm:prSet presAssocID="{DBA6CE2C-5E3C-434E-9786-F504E5AA3CB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B48060D-8223-4F05-8CAE-D8FFA4C6FC79}" srcId="{A875164D-2EE8-4B38-939B-D43D5384D6A5}" destId="{DD480111-1AE1-4CF8-8D61-E8B37F9F7B77}" srcOrd="1" destOrd="0" parTransId="{19B9376A-3FE9-4995-ACC1-EBC8FC3D3CC4}" sibTransId="{BB9ADC6C-9F25-4B3F-B648-5884648DE457}"/>
    <dgm:cxn modelId="{F7EEC50D-2884-4398-B20F-2BA2C4712F3D}" srcId="{A875164D-2EE8-4B38-939B-D43D5384D6A5}" destId="{DBA6CE2C-5E3C-434E-9786-F504E5AA3CB8}" srcOrd="4" destOrd="0" parTransId="{D982E881-6220-4720-99B0-F5989FF0A58D}" sibTransId="{CD5F3A85-44DC-497C-ACF3-8CA1757E359B}"/>
    <dgm:cxn modelId="{1577714A-3F7A-4872-B178-2A8E62C9BC74}" type="presOf" srcId="{3E2D1841-6CD9-4488-AAD4-23514F1601AE}" destId="{D798B3B5-58CC-4587-A3FE-729979EE3ED5}" srcOrd="0" destOrd="0" presId="urn:microsoft.com/office/officeart/2018/5/layout/IconCircleLabelList"/>
    <dgm:cxn modelId="{7C5F1384-367C-4E09-AFAA-ED2078EEA881}" srcId="{A875164D-2EE8-4B38-939B-D43D5384D6A5}" destId="{35E5E2C2-E856-4D49-A6B1-D5AC1C605030}" srcOrd="3" destOrd="0" parTransId="{F0D28D42-69F5-4DBA-B179-424E8163A6BD}" sibTransId="{378A1FF5-0226-476C-AC70-A1E73630C8EF}"/>
    <dgm:cxn modelId="{DABE4D8D-16CB-46AA-834F-2808A5BD9DB7}" srcId="{A875164D-2EE8-4B38-939B-D43D5384D6A5}" destId="{3E2D1841-6CD9-4488-AAD4-23514F1601AE}" srcOrd="0" destOrd="0" parTransId="{EF733866-BC72-4BCF-ADDF-215BBE85A368}" sibTransId="{22FC0263-1A26-44A8-BD71-81AC2027745A}"/>
    <dgm:cxn modelId="{A5CB3491-7E19-4886-91EA-3E25A2223E3D}" type="presOf" srcId="{DBA6CE2C-5E3C-434E-9786-F504E5AA3CB8}" destId="{8C4B35A5-1D39-4CEC-AB53-332A7FB0A64C}" srcOrd="0" destOrd="0" presId="urn:microsoft.com/office/officeart/2018/5/layout/IconCircleLabelList"/>
    <dgm:cxn modelId="{EE9CC299-956C-4669-9036-4CA0013596D3}" type="presOf" srcId="{35E5E2C2-E856-4D49-A6B1-D5AC1C605030}" destId="{11353BC3-C667-4A52-9A0E-7D1B84F10EC0}" srcOrd="0" destOrd="0" presId="urn:microsoft.com/office/officeart/2018/5/layout/IconCircleLabelList"/>
    <dgm:cxn modelId="{2E2763BE-0AB6-4E16-8C33-B8A365607015}" type="presOf" srcId="{D1D3A8E6-EF6F-45B7-9CB3-E49ECE045505}" destId="{4433D203-D723-4C56-8B0B-810F9692083F}" srcOrd="0" destOrd="0" presId="urn:microsoft.com/office/officeart/2018/5/layout/IconCircleLabelList"/>
    <dgm:cxn modelId="{DDE355CA-DEA0-447E-B914-E8F323B627D1}" type="presOf" srcId="{DD480111-1AE1-4CF8-8D61-E8B37F9F7B77}" destId="{C1CBFA9F-AE48-4686-9FAF-3D030EDB4D0C}" srcOrd="0" destOrd="0" presId="urn:microsoft.com/office/officeart/2018/5/layout/IconCircleLabelList"/>
    <dgm:cxn modelId="{C24246DF-3FDA-4E60-91C8-3A8B7B4966D5}" srcId="{A875164D-2EE8-4B38-939B-D43D5384D6A5}" destId="{D1D3A8E6-EF6F-45B7-9CB3-E49ECE045505}" srcOrd="2" destOrd="0" parTransId="{442F4278-CB48-42D4-91FE-DD10E4261029}" sibTransId="{3383CFAD-B181-4CAB-A831-F9249D30DF38}"/>
    <dgm:cxn modelId="{3F3D81E5-46B5-4D93-8920-384E8DF6CEA7}" type="presOf" srcId="{A875164D-2EE8-4B38-939B-D43D5384D6A5}" destId="{2EA98587-8162-4CC6-9CC0-0C904C1687E6}" srcOrd="0" destOrd="0" presId="urn:microsoft.com/office/officeart/2018/5/layout/IconCircleLabelList"/>
    <dgm:cxn modelId="{652C49C8-581E-4F5A-ABA9-A71ABEC5670C}" type="presParOf" srcId="{2EA98587-8162-4CC6-9CC0-0C904C1687E6}" destId="{77188E65-DD59-494A-85BD-AAE0BF7B4C94}" srcOrd="0" destOrd="0" presId="urn:microsoft.com/office/officeart/2018/5/layout/IconCircleLabelList"/>
    <dgm:cxn modelId="{429FEC69-5822-413B-8691-FB5E83934611}" type="presParOf" srcId="{77188E65-DD59-494A-85BD-AAE0BF7B4C94}" destId="{B69C6E5B-B6B3-4D1D-B9FB-C1A8358739FD}" srcOrd="0" destOrd="0" presId="urn:microsoft.com/office/officeart/2018/5/layout/IconCircleLabelList"/>
    <dgm:cxn modelId="{03C76FB0-28C9-4CFE-9C28-3598724F4891}" type="presParOf" srcId="{77188E65-DD59-494A-85BD-AAE0BF7B4C94}" destId="{F1406DB7-DE0C-4C79-8A86-E878E1F08515}" srcOrd="1" destOrd="0" presId="urn:microsoft.com/office/officeart/2018/5/layout/IconCircleLabelList"/>
    <dgm:cxn modelId="{C3DA7C61-E1DC-45CE-B96A-F8208D0713A9}" type="presParOf" srcId="{77188E65-DD59-494A-85BD-AAE0BF7B4C94}" destId="{7E7CF615-BA7B-40DA-A70A-AC450173F92A}" srcOrd="2" destOrd="0" presId="urn:microsoft.com/office/officeart/2018/5/layout/IconCircleLabelList"/>
    <dgm:cxn modelId="{C4D0C4D0-3C22-47E7-B137-78AF8C69560A}" type="presParOf" srcId="{77188E65-DD59-494A-85BD-AAE0BF7B4C94}" destId="{D798B3B5-58CC-4587-A3FE-729979EE3ED5}" srcOrd="3" destOrd="0" presId="urn:microsoft.com/office/officeart/2018/5/layout/IconCircleLabelList"/>
    <dgm:cxn modelId="{FDF5081A-063A-46C9-8F9C-87CA37517022}" type="presParOf" srcId="{2EA98587-8162-4CC6-9CC0-0C904C1687E6}" destId="{81EE54A8-34A8-4BEC-8404-14FA02C4C801}" srcOrd="1" destOrd="0" presId="urn:microsoft.com/office/officeart/2018/5/layout/IconCircleLabelList"/>
    <dgm:cxn modelId="{969D3CE2-8167-4517-8147-91C28251F0B0}" type="presParOf" srcId="{2EA98587-8162-4CC6-9CC0-0C904C1687E6}" destId="{1ECCC49A-5C56-4C3A-B30B-3EBF6FE9A4DE}" srcOrd="2" destOrd="0" presId="urn:microsoft.com/office/officeart/2018/5/layout/IconCircleLabelList"/>
    <dgm:cxn modelId="{A8562925-853E-401D-8E59-3055E38298DE}" type="presParOf" srcId="{1ECCC49A-5C56-4C3A-B30B-3EBF6FE9A4DE}" destId="{4219FCCD-C7F0-4EC5-B417-BF096B70C4C4}" srcOrd="0" destOrd="0" presId="urn:microsoft.com/office/officeart/2018/5/layout/IconCircleLabelList"/>
    <dgm:cxn modelId="{ECA27C5C-5A4C-4B1E-92A4-88C74BD99499}" type="presParOf" srcId="{1ECCC49A-5C56-4C3A-B30B-3EBF6FE9A4DE}" destId="{D11E0211-BA40-4E6E-8DD8-112A4A90A7F5}" srcOrd="1" destOrd="0" presId="urn:microsoft.com/office/officeart/2018/5/layout/IconCircleLabelList"/>
    <dgm:cxn modelId="{B6F926AB-8856-4C39-B83F-97D416CD427D}" type="presParOf" srcId="{1ECCC49A-5C56-4C3A-B30B-3EBF6FE9A4DE}" destId="{08A2AC72-F23A-4BC3-9DE1-B8B8693785FE}" srcOrd="2" destOrd="0" presId="urn:microsoft.com/office/officeart/2018/5/layout/IconCircleLabelList"/>
    <dgm:cxn modelId="{0856EFD7-4568-4E4F-A555-DC815759B936}" type="presParOf" srcId="{1ECCC49A-5C56-4C3A-B30B-3EBF6FE9A4DE}" destId="{C1CBFA9F-AE48-4686-9FAF-3D030EDB4D0C}" srcOrd="3" destOrd="0" presId="urn:microsoft.com/office/officeart/2018/5/layout/IconCircleLabelList"/>
    <dgm:cxn modelId="{E5B5778B-300F-4F41-8040-E46CFBFDA2A1}" type="presParOf" srcId="{2EA98587-8162-4CC6-9CC0-0C904C1687E6}" destId="{64D2AB6D-67A1-4FB3-808C-8A203876E8AB}" srcOrd="3" destOrd="0" presId="urn:microsoft.com/office/officeart/2018/5/layout/IconCircleLabelList"/>
    <dgm:cxn modelId="{7DFB1E36-D0F8-4641-8D4A-4393712104A1}" type="presParOf" srcId="{2EA98587-8162-4CC6-9CC0-0C904C1687E6}" destId="{584EC1E1-EE8C-4657-9F45-23674CBF5A83}" srcOrd="4" destOrd="0" presId="urn:microsoft.com/office/officeart/2018/5/layout/IconCircleLabelList"/>
    <dgm:cxn modelId="{1C94BEA9-1DB5-40C4-BCF3-F2D376F9E5AF}" type="presParOf" srcId="{584EC1E1-EE8C-4657-9F45-23674CBF5A83}" destId="{D5C5446D-546B-4BC6-B02D-7B314038A125}" srcOrd="0" destOrd="0" presId="urn:microsoft.com/office/officeart/2018/5/layout/IconCircleLabelList"/>
    <dgm:cxn modelId="{2FCA885C-B5ED-4D6D-9FB3-6778A9890455}" type="presParOf" srcId="{584EC1E1-EE8C-4657-9F45-23674CBF5A83}" destId="{7CF43DEC-6665-456C-9B8D-B07D6A07B808}" srcOrd="1" destOrd="0" presId="urn:microsoft.com/office/officeart/2018/5/layout/IconCircleLabelList"/>
    <dgm:cxn modelId="{5DD484D1-9855-4298-9CD2-3A1FE5D30617}" type="presParOf" srcId="{584EC1E1-EE8C-4657-9F45-23674CBF5A83}" destId="{7D7BF18B-73AE-4DEA-82FC-E4031CC22B14}" srcOrd="2" destOrd="0" presId="urn:microsoft.com/office/officeart/2018/5/layout/IconCircleLabelList"/>
    <dgm:cxn modelId="{35AECACC-B597-40BF-BC9B-7CFEE55297CD}" type="presParOf" srcId="{584EC1E1-EE8C-4657-9F45-23674CBF5A83}" destId="{4433D203-D723-4C56-8B0B-810F9692083F}" srcOrd="3" destOrd="0" presId="urn:microsoft.com/office/officeart/2018/5/layout/IconCircleLabelList"/>
    <dgm:cxn modelId="{47E16015-A597-4963-94BF-69ADD507552C}" type="presParOf" srcId="{2EA98587-8162-4CC6-9CC0-0C904C1687E6}" destId="{553E6D99-7FD4-49F7-BE7D-F701528CF7F4}" srcOrd="5" destOrd="0" presId="urn:microsoft.com/office/officeart/2018/5/layout/IconCircleLabelList"/>
    <dgm:cxn modelId="{086718DE-3E9D-4467-B222-79E75DEB2EC0}" type="presParOf" srcId="{2EA98587-8162-4CC6-9CC0-0C904C1687E6}" destId="{1DC7A17B-BD2C-4CA5-AB3E-46D61AAD3CD6}" srcOrd="6" destOrd="0" presId="urn:microsoft.com/office/officeart/2018/5/layout/IconCircleLabelList"/>
    <dgm:cxn modelId="{3DE005AB-3FA5-419B-8930-60E65B6D2D82}" type="presParOf" srcId="{1DC7A17B-BD2C-4CA5-AB3E-46D61AAD3CD6}" destId="{7056BCE4-1C1D-42FF-B182-7B7419BFEBDF}" srcOrd="0" destOrd="0" presId="urn:microsoft.com/office/officeart/2018/5/layout/IconCircleLabelList"/>
    <dgm:cxn modelId="{F2BA5517-0AC2-41FC-B37D-50ED8122B136}" type="presParOf" srcId="{1DC7A17B-BD2C-4CA5-AB3E-46D61AAD3CD6}" destId="{4DAC9857-4390-419D-88BD-4540A57510AE}" srcOrd="1" destOrd="0" presId="urn:microsoft.com/office/officeart/2018/5/layout/IconCircleLabelList"/>
    <dgm:cxn modelId="{2081449B-278C-4A8C-B2C5-C651CE15D787}" type="presParOf" srcId="{1DC7A17B-BD2C-4CA5-AB3E-46D61AAD3CD6}" destId="{C432BB2B-4938-45C5-AA5E-ADC5B475C464}" srcOrd="2" destOrd="0" presId="urn:microsoft.com/office/officeart/2018/5/layout/IconCircleLabelList"/>
    <dgm:cxn modelId="{E56DDDA2-A5EA-4F8B-AFEE-F78F25B6371E}" type="presParOf" srcId="{1DC7A17B-BD2C-4CA5-AB3E-46D61AAD3CD6}" destId="{11353BC3-C667-4A52-9A0E-7D1B84F10EC0}" srcOrd="3" destOrd="0" presId="urn:microsoft.com/office/officeart/2018/5/layout/IconCircleLabelList"/>
    <dgm:cxn modelId="{C6295518-7D0A-4FCD-B699-43D6DCF585BE}" type="presParOf" srcId="{2EA98587-8162-4CC6-9CC0-0C904C1687E6}" destId="{8E644C7E-1095-4AD9-A90D-5397DDA85B13}" srcOrd="7" destOrd="0" presId="urn:microsoft.com/office/officeart/2018/5/layout/IconCircleLabelList"/>
    <dgm:cxn modelId="{270904C0-1CA2-49C3-9571-555DE96B1C3B}" type="presParOf" srcId="{2EA98587-8162-4CC6-9CC0-0C904C1687E6}" destId="{84F00E23-575C-4C8C-B313-F8B90640ED32}" srcOrd="8" destOrd="0" presId="urn:microsoft.com/office/officeart/2018/5/layout/IconCircleLabelList"/>
    <dgm:cxn modelId="{334CCB0C-1B74-4AE1-9011-313CEEF4696C}" type="presParOf" srcId="{84F00E23-575C-4C8C-B313-F8B90640ED32}" destId="{CF010832-231D-465A-824D-A1FB00599DCB}" srcOrd="0" destOrd="0" presId="urn:microsoft.com/office/officeart/2018/5/layout/IconCircleLabelList"/>
    <dgm:cxn modelId="{23B07339-8C32-4B0B-A2A4-1B87F7265710}" type="presParOf" srcId="{84F00E23-575C-4C8C-B313-F8B90640ED32}" destId="{A6CB08BF-E54F-42A4-A178-329D496E1347}" srcOrd="1" destOrd="0" presId="urn:microsoft.com/office/officeart/2018/5/layout/IconCircleLabelList"/>
    <dgm:cxn modelId="{387483C6-7145-4CB9-8743-9E525FEB5CD6}" type="presParOf" srcId="{84F00E23-575C-4C8C-B313-F8B90640ED32}" destId="{27FDD0DE-C964-48F6-8946-571B06CDBA62}" srcOrd="2" destOrd="0" presId="urn:microsoft.com/office/officeart/2018/5/layout/IconCircleLabelList"/>
    <dgm:cxn modelId="{E9FAFFC0-E49F-4839-80F8-76A38425E90F}" type="presParOf" srcId="{84F00E23-575C-4C8C-B313-F8B90640ED32}" destId="{8C4B35A5-1D39-4CEC-AB53-332A7FB0A6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184EA-E467-4B46-B874-8AEC2EF890CB}">
      <dsp:nvSpPr>
        <dsp:cNvPr id="0" name=""/>
        <dsp:cNvSpPr/>
      </dsp:nvSpPr>
      <dsp:spPr>
        <a:xfrm>
          <a:off x="1316841" y="37853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C416F-B460-4A5C-8AB1-4E55AE24BB8C}">
      <dsp:nvSpPr>
        <dsp:cNvPr id="0" name=""/>
        <dsp:cNvSpPr/>
      </dsp:nvSpPr>
      <dsp:spPr>
        <a:xfrm>
          <a:off x="1535969" y="256982"/>
          <a:ext cx="605212" cy="605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C847-C47B-454F-A557-05366BFC42F3}">
      <dsp:nvSpPr>
        <dsp:cNvPr id="0" name=""/>
        <dsp:cNvSpPr/>
      </dsp:nvSpPr>
      <dsp:spPr>
        <a:xfrm>
          <a:off x="2583910" y="37853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Introductions, overview of platforms in use, efforts underway</a:t>
          </a:r>
        </a:p>
      </dsp:txBody>
      <dsp:txXfrm>
        <a:off x="2583910" y="37853"/>
        <a:ext cx="2459605" cy="1043469"/>
      </dsp:txXfrm>
    </dsp:sp>
    <dsp:sp modelId="{48AB3725-2762-4383-865C-84B3AC565461}">
      <dsp:nvSpPr>
        <dsp:cNvPr id="0" name=""/>
        <dsp:cNvSpPr/>
      </dsp:nvSpPr>
      <dsp:spPr>
        <a:xfrm>
          <a:off x="5472083" y="37853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FE54E-0B5B-4E5C-9E7F-8E30521984DE}">
      <dsp:nvSpPr>
        <dsp:cNvPr id="0" name=""/>
        <dsp:cNvSpPr/>
      </dsp:nvSpPr>
      <dsp:spPr>
        <a:xfrm>
          <a:off x="5691212" y="256982"/>
          <a:ext cx="605212" cy="605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E0FE5-300C-43D2-8F35-02C8F252B2F0}">
      <dsp:nvSpPr>
        <dsp:cNvPr id="0" name=""/>
        <dsp:cNvSpPr/>
      </dsp:nvSpPr>
      <dsp:spPr>
        <a:xfrm>
          <a:off x="6739153" y="37853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Demystifying data barriers and interoperation </a:t>
          </a:r>
        </a:p>
      </dsp:txBody>
      <dsp:txXfrm>
        <a:off x="6739153" y="37853"/>
        <a:ext cx="2459605" cy="1043469"/>
      </dsp:txXfrm>
    </dsp:sp>
    <dsp:sp modelId="{9803E7BF-1D6C-4013-8BA2-0B649C3C8A3C}">
      <dsp:nvSpPr>
        <dsp:cNvPr id="0" name=""/>
        <dsp:cNvSpPr/>
      </dsp:nvSpPr>
      <dsp:spPr>
        <a:xfrm>
          <a:off x="1316841" y="1907140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D5AB5-2939-4286-B6E5-821FEA8547D2}">
      <dsp:nvSpPr>
        <dsp:cNvPr id="0" name=""/>
        <dsp:cNvSpPr/>
      </dsp:nvSpPr>
      <dsp:spPr>
        <a:xfrm>
          <a:off x="1535969" y="2126268"/>
          <a:ext cx="605212" cy="6052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94326-8284-4BB5-A410-9034CEA99D94}">
      <dsp:nvSpPr>
        <dsp:cNvPr id="0" name=""/>
        <dsp:cNvSpPr/>
      </dsp:nvSpPr>
      <dsp:spPr>
        <a:xfrm>
          <a:off x="2583910" y="1907140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Configuration aspect of “one api” driven by multiple distinct systems</a:t>
          </a:r>
        </a:p>
      </dsp:txBody>
      <dsp:txXfrm>
        <a:off x="2583910" y="1907140"/>
        <a:ext cx="2459605" cy="1043469"/>
      </dsp:txXfrm>
    </dsp:sp>
    <dsp:sp modelId="{C3CF9396-7883-4DFA-A752-6B134FE08AC0}">
      <dsp:nvSpPr>
        <dsp:cNvPr id="0" name=""/>
        <dsp:cNvSpPr/>
      </dsp:nvSpPr>
      <dsp:spPr>
        <a:xfrm>
          <a:off x="5472083" y="1907140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F7D0B-C7C8-4EC0-B78B-DE82D9E4702C}">
      <dsp:nvSpPr>
        <dsp:cNvPr id="0" name=""/>
        <dsp:cNvSpPr/>
      </dsp:nvSpPr>
      <dsp:spPr>
        <a:xfrm>
          <a:off x="5691212" y="2126268"/>
          <a:ext cx="605212" cy="6052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49CAF-C4A0-44AF-846C-05487BFEB716}">
      <dsp:nvSpPr>
        <dsp:cNvPr id="0" name=""/>
        <dsp:cNvSpPr/>
      </dsp:nvSpPr>
      <dsp:spPr>
        <a:xfrm>
          <a:off x="6739153" y="1907140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Differentiate between prior integration efforts and how to leverage for long term objectives</a:t>
          </a:r>
        </a:p>
      </dsp:txBody>
      <dsp:txXfrm>
        <a:off x="6739153" y="1907140"/>
        <a:ext cx="2459605" cy="1043469"/>
      </dsp:txXfrm>
    </dsp:sp>
    <dsp:sp modelId="{6F5757B2-72C2-4FC1-915F-B13D60B40B6B}">
      <dsp:nvSpPr>
        <dsp:cNvPr id="0" name=""/>
        <dsp:cNvSpPr/>
      </dsp:nvSpPr>
      <dsp:spPr>
        <a:xfrm>
          <a:off x="1316841" y="3776427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0F523-2D89-4318-BA88-3C9589CACF1A}">
      <dsp:nvSpPr>
        <dsp:cNvPr id="0" name=""/>
        <dsp:cNvSpPr/>
      </dsp:nvSpPr>
      <dsp:spPr>
        <a:xfrm>
          <a:off x="1535969" y="3995555"/>
          <a:ext cx="605212" cy="6052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BFA72-DFBB-437C-AE3D-222956F0D04B}">
      <dsp:nvSpPr>
        <dsp:cNvPr id="0" name=""/>
        <dsp:cNvSpPr/>
      </dsp:nvSpPr>
      <dsp:spPr>
        <a:xfrm>
          <a:off x="2583910" y="3776427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Active/Preferred tool suites: Automation, Generation, Mapping, Translation</a:t>
          </a:r>
        </a:p>
      </dsp:txBody>
      <dsp:txXfrm>
        <a:off x="2583910" y="3776427"/>
        <a:ext cx="2459605" cy="1043469"/>
      </dsp:txXfrm>
    </dsp:sp>
    <dsp:sp modelId="{DAE09B64-7F28-4774-931B-885DFC4FEE28}">
      <dsp:nvSpPr>
        <dsp:cNvPr id="0" name=""/>
        <dsp:cNvSpPr/>
      </dsp:nvSpPr>
      <dsp:spPr>
        <a:xfrm>
          <a:off x="5472083" y="3776427"/>
          <a:ext cx="1043469" cy="10434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63315-472D-4CB9-A72D-57CB1940B6C8}">
      <dsp:nvSpPr>
        <dsp:cNvPr id="0" name=""/>
        <dsp:cNvSpPr/>
      </dsp:nvSpPr>
      <dsp:spPr>
        <a:xfrm>
          <a:off x="5691212" y="3995555"/>
          <a:ext cx="605212" cy="6052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D887D-183D-4072-860B-D31C7A0911B9}">
      <dsp:nvSpPr>
        <dsp:cNvPr id="0" name=""/>
        <dsp:cNvSpPr/>
      </dsp:nvSpPr>
      <dsp:spPr>
        <a:xfrm>
          <a:off x="6739153" y="3776427"/>
          <a:ext cx="2459605" cy="104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Collaborative “Hello World” against the API Management Platform</a:t>
          </a:r>
        </a:p>
      </dsp:txBody>
      <dsp:txXfrm>
        <a:off x="6739153" y="3776427"/>
        <a:ext cx="2459605" cy="10434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59E74-E9B0-4D3E-858F-F34C8CE31B52}">
      <dsp:nvSpPr>
        <dsp:cNvPr id="0" name=""/>
        <dsp:cNvSpPr/>
      </dsp:nvSpPr>
      <dsp:spPr>
        <a:xfrm>
          <a:off x="3078" y="680457"/>
          <a:ext cx="2441930" cy="1465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Multiple products</a:t>
          </a:r>
        </a:p>
      </dsp:txBody>
      <dsp:txXfrm>
        <a:off x="3078" y="680457"/>
        <a:ext cx="2441930" cy="1465158"/>
      </dsp:txXfrm>
    </dsp:sp>
    <dsp:sp modelId="{391E93A6-59FC-4ECD-99EE-0EEFCDD8D0E9}">
      <dsp:nvSpPr>
        <dsp:cNvPr id="0" name=""/>
        <dsp:cNvSpPr/>
      </dsp:nvSpPr>
      <dsp:spPr>
        <a:xfrm>
          <a:off x="2689201" y="680457"/>
          <a:ext cx="2441930" cy="14651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Multiple product teams</a:t>
          </a:r>
        </a:p>
      </dsp:txBody>
      <dsp:txXfrm>
        <a:off x="2689201" y="680457"/>
        <a:ext cx="2441930" cy="1465158"/>
      </dsp:txXfrm>
    </dsp:sp>
    <dsp:sp modelId="{38442379-8B66-4C68-AF9E-4D762E9ABBA3}">
      <dsp:nvSpPr>
        <dsp:cNvPr id="0" name=""/>
        <dsp:cNvSpPr/>
      </dsp:nvSpPr>
      <dsp:spPr>
        <a:xfrm>
          <a:off x="5375324" y="680457"/>
          <a:ext cx="2441930" cy="1465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Multiple/Distributed installations</a:t>
          </a:r>
        </a:p>
      </dsp:txBody>
      <dsp:txXfrm>
        <a:off x="5375324" y="680457"/>
        <a:ext cx="2441930" cy="1465158"/>
      </dsp:txXfrm>
    </dsp:sp>
    <dsp:sp modelId="{30471395-3A62-4972-87E9-C5E73873B91D}">
      <dsp:nvSpPr>
        <dsp:cNvPr id="0" name=""/>
        <dsp:cNvSpPr/>
      </dsp:nvSpPr>
      <dsp:spPr>
        <a:xfrm>
          <a:off x="8061447" y="680457"/>
          <a:ext cx="2441930" cy="14651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Schema: ~2,500+ tables | ~40,000+ columns</a:t>
          </a:r>
        </a:p>
      </dsp:txBody>
      <dsp:txXfrm>
        <a:off x="8061447" y="680457"/>
        <a:ext cx="2441930" cy="1465158"/>
      </dsp:txXfrm>
    </dsp:sp>
    <dsp:sp modelId="{6662DD25-C583-492F-A025-D6511FC34B2A}">
      <dsp:nvSpPr>
        <dsp:cNvPr id="0" name=""/>
        <dsp:cNvSpPr/>
      </dsp:nvSpPr>
      <dsp:spPr>
        <a:xfrm>
          <a:off x="3078" y="2389808"/>
          <a:ext cx="2441930" cy="14651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Parallel software/product Lifecycles</a:t>
          </a:r>
        </a:p>
      </dsp:txBody>
      <dsp:txXfrm>
        <a:off x="3078" y="2389808"/>
        <a:ext cx="2441930" cy="1465158"/>
      </dsp:txXfrm>
    </dsp:sp>
    <dsp:sp modelId="{A5FCE772-5D92-4F30-BF8D-64C9BD75671C}">
      <dsp:nvSpPr>
        <dsp:cNvPr id="0" name=""/>
        <dsp:cNvSpPr/>
      </dsp:nvSpPr>
      <dsp:spPr>
        <a:xfrm>
          <a:off x="2689201" y="2389808"/>
          <a:ext cx="2441930" cy="14651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 (Potential) completely new developer/partner base</a:t>
          </a:r>
        </a:p>
      </dsp:txBody>
      <dsp:txXfrm>
        <a:off x="2689201" y="2389808"/>
        <a:ext cx="2441930" cy="1465158"/>
      </dsp:txXfrm>
    </dsp:sp>
    <dsp:sp modelId="{DAE40D4B-4897-493C-80F4-D58E912FB2FB}">
      <dsp:nvSpPr>
        <dsp:cNvPr id="0" name=""/>
        <dsp:cNvSpPr/>
      </dsp:nvSpPr>
      <dsp:spPr>
        <a:xfrm>
          <a:off x="5375324" y="2389808"/>
          <a:ext cx="2441930" cy="14651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API versioning </a:t>
          </a:r>
        </a:p>
      </dsp:txBody>
      <dsp:txXfrm>
        <a:off x="5375324" y="2389808"/>
        <a:ext cx="2441930" cy="1465158"/>
      </dsp:txXfrm>
    </dsp:sp>
    <dsp:sp modelId="{87B003E2-80D4-46E5-A7D8-ED1F292C4AFC}">
      <dsp:nvSpPr>
        <dsp:cNvPr id="0" name=""/>
        <dsp:cNvSpPr/>
      </dsp:nvSpPr>
      <dsp:spPr>
        <a:xfrm>
          <a:off x="8061447" y="2389808"/>
          <a:ext cx="2441930" cy="1465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External systems’ integration(s), often widely adopted</a:t>
          </a:r>
        </a:p>
      </dsp:txBody>
      <dsp:txXfrm>
        <a:off x="8061447" y="2389808"/>
        <a:ext cx="2441930" cy="14651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46CE5-6472-45BE-9222-87160243C08A}">
      <dsp:nvSpPr>
        <dsp:cNvPr id="0" name=""/>
        <dsp:cNvSpPr/>
      </dsp:nvSpPr>
      <dsp:spPr>
        <a:xfrm>
          <a:off x="3040792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57014" y="915941"/>
        <a:ext cx="34897" cy="6979"/>
      </dsp:txXfrm>
    </dsp:sp>
    <dsp:sp modelId="{E2B7C59D-B42E-473B-BF2E-B9E659A590D9}">
      <dsp:nvSpPr>
        <dsp:cNvPr id="0" name=""/>
        <dsp:cNvSpPr/>
      </dsp:nvSpPr>
      <dsp:spPr>
        <a:xfrm>
          <a:off x="8061" y="907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OpenAPI Standard support for inheritance, variance</a:t>
          </a:r>
        </a:p>
      </dsp:txBody>
      <dsp:txXfrm>
        <a:off x="8061" y="9072"/>
        <a:ext cx="3034531" cy="1820718"/>
      </dsp:txXfrm>
    </dsp:sp>
    <dsp:sp modelId="{40FB4AC9-36EC-4174-83E2-B51BAF137602}">
      <dsp:nvSpPr>
        <dsp:cNvPr id="0" name=""/>
        <dsp:cNvSpPr/>
      </dsp:nvSpPr>
      <dsp:spPr>
        <a:xfrm>
          <a:off x="6773265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89488" y="915941"/>
        <a:ext cx="34897" cy="6979"/>
      </dsp:txXfrm>
    </dsp:sp>
    <dsp:sp modelId="{AA9B05D4-00AA-4F3D-8D4E-BC552A0F1AF5}">
      <dsp:nvSpPr>
        <dsp:cNvPr id="0" name=""/>
        <dsp:cNvSpPr/>
      </dsp:nvSpPr>
      <dsp:spPr>
        <a:xfrm>
          <a:off x="3740534" y="9072"/>
          <a:ext cx="3034531" cy="182071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Model “ownership” (stewardship) by AW product</a:t>
          </a:r>
        </a:p>
      </dsp:txBody>
      <dsp:txXfrm>
        <a:off x="3740534" y="9072"/>
        <a:ext cx="3034531" cy="1820718"/>
      </dsp:txXfrm>
    </dsp:sp>
    <dsp:sp modelId="{D22B3E7B-025B-4CF4-A3F7-BA77DF6F01D2}">
      <dsp:nvSpPr>
        <dsp:cNvPr id="0" name=""/>
        <dsp:cNvSpPr/>
      </dsp:nvSpPr>
      <dsp:spPr>
        <a:xfrm>
          <a:off x="1525326" y="182799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070362" y="2158172"/>
        <a:ext cx="374875" cy="6979"/>
      </dsp:txXfrm>
    </dsp:sp>
    <dsp:sp modelId="{6124C60C-9C02-4121-B7B8-2A6A2E196C3F}">
      <dsp:nvSpPr>
        <dsp:cNvPr id="0" name=""/>
        <dsp:cNvSpPr/>
      </dsp:nvSpPr>
      <dsp:spPr>
        <a:xfrm>
          <a:off x="7473007" y="9072"/>
          <a:ext cx="3034531" cy="182071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Shared model usage, schema segmentation</a:t>
          </a:r>
        </a:p>
      </dsp:txBody>
      <dsp:txXfrm>
        <a:off x="7473007" y="9072"/>
        <a:ext cx="3034531" cy="1820718"/>
      </dsp:txXfrm>
    </dsp:sp>
    <dsp:sp modelId="{07D07306-F5AB-423E-85C0-201ABFB20786}">
      <dsp:nvSpPr>
        <dsp:cNvPr id="0" name=""/>
        <dsp:cNvSpPr/>
      </dsp:nvSpPr>
      <dsp:spPr>
        <a:xfrm>
          <a:off x="3040792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57014" y="3434602"/>
        <a:ext cx="34897" cy="6979"/>
      </dsp:txXfrm>
    </dsp:sp>
    <dsp:sp modelId="{BF8AF26B-B61C-4C4C-A1DC-09CC5D33CF53}">
      <dsp:nvSpPr>
        <dsp:cNvPr id="0" name=""/>
        <dsp:cNvSpPr/>
      </dsp:nvSpPr>
      <dsp:spPr>
        <a:xfrm>
          <a:off x="8061" y="2527733"/>
          <a:ext cx="3034531" cy="182071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Prescriptive guidance for eventual “open” extension</a:t>
          </a:r>
        </a:p>
      </dsp:txBody>
      <dsp:txXfrm>
        <a:off x="8061" y="2527733"/>
        <a:ext cx="3034531" cy="1820718"/>
      </dsp:txXfrm>
    </dsp:sp>
    <dsp:sp modelId="{CAA18FB7-E004-409A-AF9F-C78FC6E84570}">
      <dsp:nvSpPr>
        <dsp:cNvPr id="0" name=""/>
        <dsp:cNvSpPr/>
      </dsp:nvSpPr>
      <dsp:spPr>
        <a:xfrm>
          <a:off x="6773265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7089488" y="3434602"/>
        <a:ext cx="34897" cy="6979"/>
      </dsp:txXfrm>
    </dsp:sp>
    <dsp:sp modelId="{F772B110-606A-4CE2-895F-9E1B0DC50964}">
      <dsp:nvSpPr>
        <dsp:cNvPr id="0" name=""/>
        <dsp:cNvSpPr/>
      </dsp:nvSpPr>
      <dsp:spPr>
        <a:xfrm>
          <a:off x="3740534" y="2527733"/>
          <a:ext cx="3034531" cy="182071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Each AW Product has a fundamental and different [Project] data structure </a:t>
          </a:r>
        </a:p>
      </dsp:txBody>
      <dsp:txXfrm>
        <a:off x="3740534" y="2527733"/>
        <a:ext cx="3034531" cy="1820718"/>
      </dsp:txXfrm>
    </dsp:sp>
    <dsp:sp modelId="{C070DB46-CA0B-461F-8995-30C3C5347D63}">
      <dsp:nvSpPr>
        <dsp:cNvPr id="0" name=""/>
        <dsp:cNvSpPr/>
      </dsp:nvSpPr>
      <dsp:spPr>
        <a:xfrm>
          <a:off x="7473007" y="2527733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Any of the current [Project] data definitions are useful as a “base” model to extend</a:t>
          </a:r>
        </a:p>
      </dsp:txBody>
      <dsp:txXfrm>
        <a:off x="7473007" y="2527733"/>
        <a:ext cx="3034531" cy="18207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64FD5-A948-48D8-BC15-3D7F32A5120F}">
      <dsp:nvSpPr>
        <dsp:cNvPr id="0" name=""/>
        <dsp:cNvSpPr/>
      </dsp:nvSpPr>
      <dsp:spPr>
        <a:xfrm>
          <a:off x="1589906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67B15-4ABD-48EB-B3B3-07809E888828}">
      <dsp:nvSpPr>
        <dsp:cNvPr id="0" name=""/>
        <dsp:cNvSpPr/>
      </dsp:nvSpPr>
      <dsp:spPr>
        <a:xfrm>
          <a:off x="1793597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50216-B120-4596-8E8A-F3A621E96185}">
      <dsp:nvSpPr>
        <dsp:cNvPr id="0" name=""/>
        <dsp:cNvSpPr/>
      </dsp:nvSpPr>
      <dsp:spPr>
        <a:xfrm>
          <a:off x="2767712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Global base model(s) with key attributes, including discriminator field for type variance support</a:t>
          </a:r>
        </a:p>
      </dsp:txBody>
      <dsp:txXfrm>
        <a:off x="2767712" y="41753"/>
        <a:ext cx="2286328" cy="969957"/>
      </dsp:txXfrm>
    </dsp:sp>
    <dsp:sp modelId="{8AE0A6EC-ABC7-4F08-B78D-BB02CD4AEBC2}">
      <dsp:nvSpPr>
        <dsp:cNvPr id="0" name=""/>
        <dsp:cNvSpPr/>
      </dsp:nvSpPr>
      <dsp:spPr>
        <a:xfrm>
          <a:off x="5452415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36772-4C44-4A6B-AE26-68938A277D54}">
      <dsp:nvSpPr>
        <dsp:cNvPr id="0" name=""/>
        <dsp:cNvSpPr/>
      </dsp:nvSpPr>
      <dsp:spPr>
        <a:xfrm>
          <a:off x="5656106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78BFC-9E13-4D5F-B771-0A947F478020}">
      <dsp:nvSpPr>
        <dsp:cNvPr id="0" name=""/>
        <dsp:cNvSpPr/>
      </dsp:nvSpPr>
      <dsp:spPr>
        <a:xfrm>
          <a:off x="6630221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Product-</a:t>
          </a:r>
          <a:r>
            <a:rPr lang="en-US" sz="1600" i="1" kern="1200" dirty="0"/>
            <a:t>segmented</a:t>
          </a:r>
          <a:r>
            <a:rPr lang="en-US" sz="1600" kern="1200" dirty="0"/>
            <a:t> models reference base model</a:t>
          </a:r>
        </a:p>
      </dsp:txBody>
      <dsp:txXfrm>
        <a:off x="6630221" y="41753"/>
        <a:ext cx="2286328" cy="969957"/>
      </dsp:txXfrm>
    </dsp:sp>
    <dsp:sp modelId="{00C14023-312E-4C1A-8856-1467D3DEC7F8}">
      <dsp:nvSpPr>
        <dsp:cNvPr id="0" name=""/>
        <dsp:cNvSpPr/>
      </dsp:nvSpPr>
      <dsp:spPr>
        <a:xfrm>
          <a:off x="1589906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D9343-0D63-4B56-85DC-3A1FEDFE81D0}">
      <dsp:nvSpPr>
        <dsp:cNvPr id="0" name=""/>
        <dsp:cNvSpPr/>
      </dsp:nvSpPr>
      <dsp:spPr>
        <a:xfrm>
          <a:off x="1793597" y="1986424"/>
          <a:ext cx="562575" cy="562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4E85-55CD-491D-AE6B-21E1F49A808D}">
      <dsp:nvSpPr>
        <dsp:cNvPr id="0" name=""/>
        <dsp:cNvSpPr/>
      </dsp:nvSpPr>
      <dsp:spPr>
        <a:xfrm>
          <a:off x="2767712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Specialty derivative models reference either</a:t>
          </a:r>
        </a:p>
      </dsp:txBody>
      <dsp:txXfrm>
        <a:off x="2767712" y="1782733"/>
        <a:ext cx="2286328" cy="969957"/>
      </dsp:txXfrm>
    </dsp:sp>
    <dsp:sp modelId="{E6BCB8AA-7E3C-4522-B946-B95EAE3C4B03}">
      <dsp:nvSpPr>
        <dsp:cNvPr id="0" name=""/>
        <dsp:cNvSpPr/>
      </dsp:nvSpPr>
      <dsp:spPr>
        <a:xfrm>
          <a:off x="5452415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61C55-8895-427B-A816-8F03A723D72E}">
      <dsp:nvSpPr>
        <dsp:cNvPr id="0" name=""/>
        <dsp:cNvSpPr/>
      </dsp:nvSpPr>
      <dsp:spPr>
        <a:xfrm>
          <a:off x="5656106" y="1986424"/>
          <a:ext cx="562575" cy="5625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93941-F8BE-400F-A045-52D024C5060B}">
      <dsp:nvSpPr>
        <dsp:cNvPr id="0" name=""/>
        <dsp:cNvSpPr/>
      </dsp:nvSpPr>
      <dsp:spPr>
        <a:xfrm>
          <a:off x="6630221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API versioning to vNext allows “graduating” model properties upward</a:t>
          </a:r>
        </a:p>
      </dsp:txBody>
      <dsp:txXfrm>
        <a:off x="6630221" y="1782733"/>
        <a:ext cx="2286328" cy="969957"/>
      </dsp:txXfrm>
    </dsp:sp>
    <dsp:sp modelId="{0369C946-7B20-425C-87A7-6332A83E4655}">
      <dsp:nvSpPr>
        <dsp:cNvPr id="0" name=""/>
        <dsp:cNvSpPr/>
      </dsp:nvSpPr>
      <dsp:spPr>
        <a:xfrm>
          <a:off x="1589906" y="3523712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D2AA7-2544-4E1E-961D-B971C8A4ABDB}">
      <dsp:nvSpPr>
        <dsp:cNvPr id="0" name=""/>
        <dsp:cNvSpPr/>
      </dsp:nvSpPr>
      <dsp:spPr>
        <a:xfrm>
          <a:off x="1793597" y="3727403"/>
          <a:ext cx="562575" cy="5625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64BB9-8626-41FF-8E84-D01B598D68E5}">
      <dsp:nvSpPr>
        <dsp:cNvPr id="0" name=""/>
        <dsp:cNvSpPr/>
      </dsp:nvSpPr>
      <dsp:spPr>
        <a:xfrm>
          <a:off x="2767712" y="3523712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Methodology defines clear extension path, backwards, compatibility, and low friction refactoring</a:t>
          </a:r>
        </a:p>
      </dsp:txBody>
      <dsp:txXfrm>
        <a:off x="2767712" y="3523712"/>
        <a:ext cx="2286328" cy="969957"/>
      </dsp:txXfrm>
    </dsp:sp>
    <dsp:sp modelId="{4116BFA1-E04A-44DA-BCC7-331F292EC032}">
      <dsp:nvSpPr>
        <dsp:cNvPr id="0" name=""/>
        <dsp:cNvSpPr/>
      </dsp:nvSpPr>
      <dsp:spPr>
        <a:xfrm>
          <a:off x="5452415" y="3523712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1768-5B0A-4CD5-AA9C-AE9BAC85BAD5}">
      <dsp:nvSpPr>
        <dsp:cNvPr id="0" name=""/>
        <dsp:cNvSpPr/>
      </dsp:nvSpPr>
      <dsp:spPr>
        <a:xfrm>
          <a:off x="5656106" y="3727403"/>
          <a:ext cx="562575" cy="5625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5A1B8-C429-4C4F-8705-A6BB64A0AACB}">
      <dsp:nvSpPr>
        <dsp:cNvPr id="0" name=""/>
        <dsp:cNvSpPr/>
      </dsp:nvSpPr>
      <dsp:spPr>
        <a:xfrm>
          <a:off x="6630221" y="3523712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data definition structures are </a:t>
          </a:r>
          <a:r>
            <a:rPr lang="en-US" sz="1600" b="1" i="1" kern="1200" dirty="0"/>
            <a:t>highly </a:t>
          </a:r>
          <a:r>
            <a:rPr lang="en-US" sz="1600" kern="1200" dirty="0"/>
            <a:t>curated</a:t>
          </a:r>
        </a:p>
      </dsp:txBody>
      <dsp:txXfrm>
        <a:off x="6630221" y="3523712"/>
        <a:ext cx="2286328" cy="969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5673A-2FAD-42CF-8B58-E26967BF07A3}">
      <dsp:nvSpPr>
        <dsp:cNvPr id="0" name=""/>
        <dsp:cNvSpPr/>
      </dsp:nvSpPr>
      <dsp:spPr>
        <a:xfrm>
          <a:off x="0" y="4278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High-Impact scenarios define a code coverage metric as compared to a static functional requirement</a:t>
          </a:r>
        </a:p>
      </dsp:txBody>
      <dsp:txXfrm>
        <a:off x="0" y="42780"/>
        <a:ext cx="3286125" cy="1971675"/>
      </dsp:txXfrm>
    </dsp:sp>
    <dsp:sp modelId="{9BED3D28-82EC-4469-BBD5-60B75BFDF222}">
      <dsp:nvSpPr>
        <dsp:cNvPr id="0" name=""/>
        <dsp:cNvSpPr/>
      </dsp:nvSpPr>
      <dsp:spPr>
        <a:xfrm>
          <a:off x="3614737" y="4278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“Pinnacle” entities/data structures are identified within the high-impact scenarios</a:t>
          </a:r>
        </a:p>
      </dsp:txBody>
      <dsp:txXfrm>
        <a:off x="3614737" y="42780"/>
        <a:ext cx="3286125" cy="1971675"/>
      </dsp:txXfrm>
    </dsp:sp>
    <dsp:sp modelId="{48B9687C-28B6-4B8B-9573-87AC7382CDC5}">
      <dsp:nvSpPr>
        <dsp:cNvPr id="0" name=""/>
        <dsp:cNvSpPr/>
      </dsp:nvSpPr>
      <dsp:spPr>
        <a:xfrm>
          <a:off x="7229475" y="4278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(Non-Recursive) Relational/Graph/Hierarchical dependencies are mapped up/out to 5 degrees</a:t>
          </a:r>
        </a:p>
      </dsp:txBody>
      <dsp:txXfrm>
        <a:off x="7229475" y="42780"/>
        <a:ext cx="3286125" cy="1971675"/>
      </dsp:txXfrm>
    </dsp:sp>
    <dsp:sp modelId="{E68A2312-E268-487C-9A81-86C335C13789}">
      <dsp:nvSpPr>
        <dsp:cNvPr id="0" name=""/>
        <dsp:cNvSpPr/>
      </dsp:nvSpPr>
      <dsp:spPr>
        <a:xfrm>
          <a:off x="0" y="234306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Non-Direct child pinnacle objects in that graph are eliminated, and are used in a dedicated API path</a:t>
          </a:r>
        </a:p>
      </dsp:txBody>
      <dsp:txXfrm>
        <a:off x="0" y="2343068"/>
        <a:ext cx="3286125" cy="1971675"/>
      </dsp:txXfrm>
    </dsp:sp>
    <dsp:sp modelId="{AB0BD071-F0C5-4204-8A1C-E2BFF13FFC7C}">
      <dsp:nvSpPr>
        <dsp:cNvPr id="0" name=""/>
        <dsp:cNvSpPr/>
      </dsp:nvSpPr>
      <dsp:spPr>
        <a:xfrm>
          <a:off x="3614737" y="234306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Create|Update routines for post|put|patch are constrained to the least-depth, required properties</a:t>
          </a:r>
        </a:p>
      </dsp:txBody>
      <dsp:txXfrm>
        <a:off x="3614737" y="2343068"/>
        <a:ext cx="3286125" cy="1971675"/>
      </dsp:txXfrm>
    </dsp:sp>
    <dsp:sp modelId="{F5D7CAE4-EB8E-4EEF-B61B-9039552D0C53}">
      <dsp:nvSpPr>
        <dsp:cNvPr id="0" name=""/>
        <dsp:cNvSpPr/>
      </dsp:nvSpPr>
      <dsp:spPr>
        <a:xfrm>
          <a:off x="7229475" y="2343068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Exceptions to the pinnacle Create|Update conventions are addressed by lightweight (fewer properties) patch actions</a:t>
          </a:r>
        </a:p>
      </dsp:txBody>
      <dsp:txXfrm>
        <a:off x="7229475" y="2343068"/>
        <a:ext cx="3286125" cy="1971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FF75C-DADE-48D5-AFAA-257C22397007}">
      <dsp:nvSpPr>
        <dsp:cNvPr id="0" name=""/>
        <dsp:cNvSpPr/>
      </dsp:nvSpPr>
      <dsp:spPr>
        <a:xfrm>
          <a:off x="0" y="133588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[put] verb is preferred for specialty data-modifying operations</a:t>
          </a:r>
        </a:p>
      </dsp:txBody>
      <dsp:txXfrm>
        <a:off x="0" y="133588"/>
        <a:ext cx="3283267" cy="1969960"/>
      </dsp:txXfrm>
    </dsp:sp>
    <dsp:sp modelId="{12FD9747-D87B-4BF3-A3B4-2EF1AA561172}">
      <dsp:nvSpPr>
        <dsp:cNvPr id="0" name=""/>
        <dsp:cNvSpPr/>
      </dsp:nvSpPr>
      <dsp:spPr>
        <a:xfrm>
          <a:off x="3611594" y="133588"/>
          <a:ext cx="3283267" cy="1969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Each step in a defined exchange is built by more fundamental “simple” existing API routines</a:t>
          </a:r>
        </a:p>
      </dsp:txBody>
      <dsp:txXfrm>
        <a:off x="3611594" y="133588"/>
        <a:ext cx="3283267" cy="1969960"/>
      </dsp:txXfrm>
    </dsp:sp>
    <dsp:sp modelId="{EBAC50DE-436F-4004-9292-D4A22DF03129}">
      <dsp:nvSpPr>
        <dsp:cNvPr id="0" name=""/>
        <dsp:cNvSpPr/>
      </dsp:nvSpPr>
      <dsp:spPr>
        <a:xfrm>
          <a:off x="7223188" y="133588"/>
          <a:ext cx="3283267" cy="1969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process is self-dependent and self-contained </a:t>
          </a:r>
          <a:r>
            <a:rPr lang="en-US" sz="2500" i="1" kern="1200" dirty="0"/>
            <a:t>as it applies to the API definition</a:t>
          </a:r>
          <a:endParaRPr lang="en-US" sz="2500" kern="1200" dirty="0"/>
        </a:p>
      </dsp:txBody>
      <dsp:txXfrm>
        <a:off x="7223188" y="133588"/>
        <a:ext cx="3283267" cy="1969960"/>
      </dsp:txXfrm>
    </dsp:sp>
    <dsp:sp modelId="{7E58E5F7-3B4B-4E8B-A50B-768050CC9D2B}">
      <dsp:nvSpPr>
        <dsp:cNvPr id="0" name=""/>
        <dsp:cNvSpPr/>
      </dsp:nvSpPr>
      <dsp:spPr>
        <a:xfrm>
          <a:off x="1805797" y="2431875"/>
          <a:ext cx="3283267" cy="1969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constituent routines can (should) be should used in any other capacity as needed</a:t>
          </a:r>
        </a:p>
      </dsp:txBody>
      <dsp:txXfrm>
        <a:off x="1805797" y="2431875"/>
        <a:ext cx="3283267" cy="1969960"/>
      </dsp:txXfrm>
    </dsp:sp>
    <dsp:sp modelId="{45CCD40E-01C3-41A1-9966-7F46929EE1CE}">
      <dsp:nvSpPr>
        <dsp:cNvPr id="0" name=""/>
        <dsp:cNvSpPr/>
      </dsp:nvSpPr>
      <dsp:spPr>
        <a:xfrm>
          <a:off x="5417391" y="2431875"/>
          <a:ext cx="3283267" cy="1969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exchanges are equally suitable for orchestration – build once reuse, eliminate one-off needs</a:t>
          </a:r>
        </a:p>
      </dsp:txBody>
      <dsp:txXfrm>
        <a:off x="5417391" y="2431875"/>
        <a:ext cx="3283267" cy="19699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A0BF1-8BCE-4D4E-9C59-89E53DD67AAE}">
      <dsp:nvSpPr>
        <dsp:cNvPr id="0" name=""/>
        <dsp:cNvSpPr/>
      </dsp:nvSpPr>
      <dsp:spPr>
        <a:xfrm>
          <a:off x="0" y="0"/>
          <a:ext cx="5611905" cy="8470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40883-D352-49EC-AA4E-1AE2ECCF0328}">
      <dsp:nvSpPr>
        <dsp:cNvPr id="0" name=""/>
        <dsp:cNvSpPr/>
      </dsp:nvSpPr>
      <dsp:spPr>
        <a:xfrm>
          <a:off x="256222" y="197043"/>
          <a:ext cx="465859" cy="4658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9E84D-5E14-4607-850D-184C880E97C0}">
      <dsp:nvSpPr>
        <dsp:cNvPr id="0" name=""/>
        <dsp:cNvSpPr/>
      </dsp:nvSpPr>
      <dsp:spPr>
        <a:xfrm>
          <a:off x="978305" y="6464"/>
          <a:ext cx="4632644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Pinnacle entities allow a “soft-link” of a custom properties collection focused to </a:t>
          </a:r>
          <a:r>
            <a:rPr lang="en-US" sz="1400" i="1" kern="1200" dirty="0"/>
            <a:t>instance/organization</a:t>
          </a:r>
          <a:endParaRPr lang="en-US" sz="1400" kern="1200" dirty="0"/>
        </a:p>
      </dsp:txBody>
      <dsp:txXfrm>
        <a:off x="978305" y="6464"/>
        <a:ext cx="4632644" cy="847017"/>
      </dsp:txXfrm>
    </dsp:sp>
    <dsp:sp modelId="{5EFB56C4-E3D9-4AC4-96C4-F57F5EE5BBA0}">
      <dsp:nvSpPr>
        <dsp:cNvPr id="0" name=""/>
        <dsp:cNvSpPr/>
      </dsp:nvSpPr>
      <dsp:spPr>
        <a:xfrm>
          <a:off x="0" y="1065236"/>
          <a:ext cx="5611905" cy="8470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A6962-F347-43C7-A92E-71F5372BEA28}">
      <dsp:nvSpPr>
        <dsp:cNvPr id="0" name=""/>
        <dsp:cNvSpPr/>
      </dsp:nvSpPr>
      <dsp:spPr>
        <a:xfrm>
          <a:off x="256222" y="1255815"/>
          <a:ext cx="465859" cy="4658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2F5E7-59F3-4EC6-A919-917449B43B1C}">
      <dsp:nvSpPr>
        <dsp:cNvPr id="0" name=""/>
        <dsp:cNvSpPr/>
      </dsp:nvSpPr>
      <dsp:spPr>
        <a:xfrm>
          <a:off x="978305" y="1065236"/>
          <a:ext cx="4632644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Similar extension by </a:t>
          </a:r>
          <a:r>
            <a:rPr lang="en-US" sz="1400" i="1" kern="1200" dirty="0"/>
            <a:t>provider</a:t>
          </a:r>
          <a:r>
            <a:rPr lang="en-US" sz="1400" kern="1200" dirty="0"/>
            <a:t> (ESRI, SAP, …) allows the same approach with a reserved structure</a:t>
          </a:r>
        </a:p>
      </dsp:txBody>
      <dsp:txXfrm>
        <a:off x="978305" y="1065236"/>
        <a:ext cx="4632644" cy="847017"/>
      </dsp:txXfrm>
    </dsp:sp>
    <dsp:sp modelId="{8D44E9B0-779B-44CD-9FEB-504829A24C26}">
      <dsp:nvSpPr>
        <dsp:cNvPr id="0" name=""/>
        <dsp:cNvSpPr/>
      </dsp:nvSpPr>
      <dsp:spPr>
        <a:xfrm>
          <a:off x="0" y="2124008"/>
          <a:ext cx="5611905" cy="8470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C1850-D6D2-42A5-8632-8C3CF344D8C3}">
      <dsp:nvSpPr>
        <dsp:cNvPr id="0" name=""/>
        <dsp:cNvSpPr/>
      </dsp:nvSpPr>
      <dsp:spPr>
        <a:xfrm>
          <a:off x="256222" y="2314587"/>
          <a:ext cx="465859" cy="4658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C95D0-218B-4D81-BAA5-A064A621293B}">
      <dsp:nvSpPr>
        <dsp:cNvPr id="0" name=""/>
        <dsp:cNvSpPr/>
      </dsp:nvSpPr>
      <dsp:spPr>
        <a:xfrm>
          <a:off x="978305" y="2124008"/>
          <a:ext cx="4632644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Details/Property-Sets use keyed {name, value, ordinal} assignment and option grouping qualifier</a:t>
          </a:r>
        </a:p>
      </dsp:txBody>
      <dsp:txXfrm>
        <a:off x="978305" y="2124008"/>
        <a:ext cx="4632644" cy="847017"/>
      </dsp:txXfrm>
    </dsp:sp>
    <dsp:sp modelId="{1F2568EF-1ECC-4DCC-A96B-5F21403D0CC4}">
      <dsp:nvSpPr>
        <dsp:cNvPr id="0" name=""/>
        <dsp:cNvSpPr/>
      </dsp:nvSpPr>
      <dsp:spPr>
        <a:xfrm>
          <a:off x="0" y="3182780"/>
          <a:ext cx="5611905" cy="8470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E033C-C971-4A59-9472-0B01BB5A3AB0}">
      <dsp:nvSpPr>
        <dsp:cNvPr id="0" name=""/>
        <dsp:cNvSpPr/>
      </dsp:nvSpPr>
      <dsp:spPr>
        <a:xfrm>
          <a:off x="256222" y="3373359"/>
          <a:ext cx="465859" cy="4658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5487-E9F5-486C-9B38-98BC822085A4}">
      <dsp:nvSpPr>
        <dsp:cNvPr id="0" name=""/>
        <dsp:cNvSpPr/>
      </dsp:nvSpPr>
      <dsp:spPr>
        <a:xfrm>
          <a:off x="978305" y="3182780"/>
          <a:ext cx="4632644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Leveraging OpenAPI co/contravariance support – a qualified inherited model is also a suitable extension</a:t>
          </a:r>
        </a:p>
      </dsp:txBody>
      <dsp:txXfrm>
        <a:off x="978305" y="3182780"/>
        <a:ext cx="4632644" cy="847017"/>
      </dsp:txXfrm>
    </dsp:sp>
    <dsp:sp modelId="{19C431A9-C2AF-45D6-8DE3-DB4EC5578AC3}">
      <dsp:nvSpPr>
        <dsp:cNvPr id="0" name=""/>
        <dsp:cNvSpPr/>
      </dsp:nvSpPr>
      <dsp:spPr>
        <a:xfrm>
          <a:off x="0" y="4241552"/>
          <a:ext cx="5611905" cy="8470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F9334-F7D6-4D5D-A2D0-08E1DD252757}">
      <dsp:nvSpPr>
        <dsp:cNvPr id="0" name=""/>
        <dsp:cNvSpPr/>
      </dsp:nvSpPr>
      <dsp:spPr>
        <a:xfrm>
          <a:off x="256222" y="4432131"/>
          <a:ext cx="465859" cy="4658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A1141-A6F9-4344-A8C1-56CA15EFEF0F}">
      <dsp:nvSpPr>
        <dsp:cNvPr id="0" name=""/>
        <dsp:cNvSpPr/>
      </dsp:nvSpPr>
      <dsp:spPr>
        <a:xfrm>
          <a:off x="978305" y="4241552"/>
          <a:ext cx="2525357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Finally, entity traversal through OpenAPI Standard links (hypermedia) </a:t>
          </a:r>
        </a:p>
      </dsp:txBody>
      <dsp:txXfrm>
        <a:off x="978305" y="4241552"/>
        <a:ext cx="2525357" cy="847017"/>
      </dsp:txXfrm>
    </dsp:sp>
    <dsp:sp modelId="{D7306872-2E58-462E-9564-60C4EAEA61D1}">
      <dsp:nvSpPr>
        <dsp:cNvPr id="0" name=""/>
        <dsp:cNvSpPr/>
      </dsp:nvSpPr>
      <dsp:spPr>
        <a:xfrm>
          <a:off x="3503663" y="4241552"/>
          <a:ext cx="2107286" cy="847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643" tIns="89643" rIns="89643" bIns="8964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is the basis to “project” a result set into an IFC-complaint output with a simple mapping configuration</a:t>
          </a:r>
        </a:p>
      </dsp:txBody>
      <dsp:txXfrm>
        <a:off x="3503663" y="4241552"/>
        <a:ext cx="2107286" cy="8470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006AA-6C36-42C1-B2A1-CF85E4D8DC94}">
      <dsp:nvSpPr>
        <dsp:cNvPr id="0" name=""/>
        <dsp:cNvSpPr/>
      </dsp:nvSpPr>
      <dsp:spPr>
        <a:xfrm>
          <a:off x="114291" y="464275"/>
          <a:ext cx="730263" cy="73026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C54AE-B37C-465B-A6E3-ADEAA5FAC61E}">
      <dsp:nvSpPr>
        <dsp:cNvPr id="0" name=""/>
        <dsp:cNvSpPr/>
      </dsp:nvSpPr>
      <dsp:spPr>
        <a:xfrm>
          <a:off x="267647" y="617630"/>
          <a:ext cx="423553" cy="423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344DD-8695-4B8C-89E8-B387168F43AF}">
      <dsp:nvSpPr>
        <dsp:cNvPr id="0" name=""/>
        <dsp:cNvSpPr/>
      </dsp:nvSpPr>
      <dsp:spPr>
        <a:xfrm>
          <a:off x="1001041" y="464275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Contact Leads by Product</a:t>
          </a:r>
        </a:p>
      </dsp:txBody>
      <dsp:txXfrm>
        <a:off x="1001041" y="464275"/>
        <a:ext cx="1721336" cy="730263"/>
      </dsp:txXfrm>
    </dsp:sp>
    <dsp:sp modelId="{7E468CE8-53A9-49D4-A2E8-44E8E048ED55}">
      <dsp:nvSpPr>
        <dsp:cNvPr id="0" name=""/>
        <dsp:cNvSpPr/>
      </dsp:nvSpPr>
      <dsp:spPr>
        <a:xfrm>
          <a:off x="3022307" y="464275"/>
          <a:ext cx="730263" cy="73026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82E1C-522A-4A02-8AC5-EFEDAB0565F7}">
      <dsp:nvSpPr>
        <dsp:cNvPr id="0" name=""/>
        <dsp:cNvSpPr/>
      </dsp:nvSpPr>
      <dsp:spPr>
        <a:xfrm>
          <a:off x="3175662" y="617630"/>
          <a:ext cx="423553" cy="423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BD110D-CFF9-48BA-8BE4-BEF943489062}">
      <dsp:nvSpPr>
        <dsp:cNvPr id="0" name=""/>
        <dsp:cNvSpPr/>
      </dsp:nvSpPr>
      <dsp:spPr>
        <a:xfrm>
          <a:off x="3909056" y="464275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Schema Definition Collaboration</a:t>
          </a:r>
        </a:p>
      </dsp:txBody>
      <dsp:txXfrm>
        <a:off x="3909056" y="464275"/>
        <a:ext cx="1721336" cy="730263"/>
      </dsp:txXfrm>
    </dsp:sp>
    <dsp:sp modelId="{6C35171D-069D-411E-9790-B9FA92C77C28}">
      <dsp:nvSpPr>
        <dsp:cNvPr id="0" name=""/>
        <dsp:cNvSpPr/>
      </dsp:nvSpPr>
      <dsp:spPr>
        <a:xfrm>
          <a:off x="114291" y="1998006"/>
          <a:ext cx="730263" cy="73026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7E86-79AC-4F90-B102-9E79C4078455}">
      <dsp:nvSpPr>
        <dsp:cNvPr id="0" name=""/>
        <dsp:cNvSpPr/>
      </dsp:nvSpPr>
      <dsp:spPr>
        <a:xfrm>
          <a:off x="267647" y="2151361"/>
          <a:ext cx="423553" cy="4235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9EBE5-D40C-4059-847D-ABD84BA1D1EB}">
      <dsp:nvSpPr>
        <dsp:cNvPr id="0" name=""/>
        <dsp:cNvSpPr/>
      </dsp:nvSpPr>
      <dsp:spPr>
        <a:xfrm>
          <a:off x="1001041" y="1998006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Swagger Hub Access for Contact Leads</a:t>
          </a:r>
        </a:p>
      </dsp:txBody>
      <dsp:txXfrm>
        <a:off x="1001041" y="1998006"/>
        <a:ext cx="1721336" cy="730263"/>
      </dsp:txXfrm>
    </dsp:sp>
    <dsp:sp modelId="{8610A92D-3894-4B6E-9EBA-29F8A7ABF1BD}">
      <dsp:nvSpPr>
        <dsp:cNvPr id="0" name=""/>
        <dsp:cNvSpPr/>
      </dsp:nvSpPr>
      <dsp:spPr>
        <a:xfrm>
          <a:off x="3022307" y="1998006"/>
          <a:ext cx="730263" cy="73026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299DA-7660-4CF5-A6B6-8A3B656D613F}">
      <dsp:nvSpPr>
        <dsp:cNvPr id="0" name=""/>
        <dsp:cNvSpPr/>
      </dsp:nvSpPr>
      <dsp:spPr>
        <a:xfrm>
          <a:off x="3175662" y="2151361"/>
          <a:ext cx="423553" cy="4235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1BAAB-658A-4F36-BEBF-19B5004107D6}">
      <dsp:nvSpPr>
        <dsp:cNvPr id="0" name=""/>
        <dsp:cNvSpPr/>
      </dsp:nvSpPr>
      <dsp:spPr>
        <a:xfrm>
          <a:off x="3909056" y="1998006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Lab Endpoint(s) Use</a:t>
          </a:r>
        </a:p>
      </dsp:txBody>
      <dsp:txXfrm>
        <a:off x="3909056" y="1998006"/>
        <a:ext cx="1721336" cy="730263"/>
      </dsp:txXfrm>
    </dsp:sp>
    <dsp:sp modelId="{AB62BE6B-FF1A-45B1-AF3A-643D40D5BD5A}">
      <dsp:nvSpPr>
        <dsp:cNvPr id="0" name=""/>
        <dsp:cNvSpPr/>
      </dsp:nvSpPr>
      <dsp:spPr>
        <a:xfrm>
          <a:off x="114291" y="3531736"/>
          <a:ext cx="730263" cy="73026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1687-A886-433C-A0DA-5B8CC6C84CB8}">
      <dsp:nvSpPr>
        <dsp:cNvPr id="0" name=""/>
        <dsp:cNvSpPr/>
      </dsp:nvSpPr>
      <dsp:spPr>
        <a:xfrm>
          <a:off x="267647" y="3685092"/>
          <a:ext cx="423553" cy="4235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90794-3EBB-4A46-9054-24FFBDD98178}">
      <dsp:nvSpPr>
        <dsp:cNvPr id="0" name=""/>
        <dsp:cNvSpPr/>
      </dsp:nvSpPr>
      <dsp:spPr>
        <a:xfrm>
          <a:off x="1001041" y="3531736"/>
          <a:ext cx="1721336" cy="730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“Hello World” </a:t>
          </a:r>
        </a:p>
      </dsp:txBody>
      <dsp:txXfrm>
        <a:off x="1001041" y="3531736"/>
        <a:ext cx="1721336" cy="7302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90481-6C06-4932-98F2-4050CE836BCB}">
      <dsp:nvSpPr>
        <dsp:cNvPr id="0" name=""/>
        <dsp:cNvSpPr/>
      </dsp:nvSpPr>
      <dsp:spPr>
        <a:xfrm>
          <a:off x="1589906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3C453-8E5A-484D-BE76-E4BED22F69ED}">
      <dsp:nvSpPr>
        <dsp:cNvPr id="0" name=""/>
        <dsp:cNvSpPr/>
      </dsp:nvSpPr>
      <dsp:spPr>
        <a:xfrm>
          <a:off x="1793597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9C518-AA6C-4F90-81E6-3C1D1150EEF9}">
      <dsp:nvSpPr>
        <dsp:cNvPr id="0" name=""/>
        <dsp:cNvSpPr/>
      </dsp:nvSpPr>
      <dsp:spPr>
        <a:xfrm>
          <a:off x="2767712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Please Introduce Yourself/Team</a:t>
          </a:r>
        </a:p>
      </dsp:txBody>
      <dsp:txXfrm>
        <a:off x="2767712" y="41753"/>
        <a:ext cx="2286328" cy="969957"/>
      </dsp:txXfrm>
    </dsp:sp>
    <dsp:sp modelId="{9A184157-D3BB-414E-8963-08636B916249}">
      <dsp:nvSpPr>
        <dsp:cNvPr id="0" name=""/>
        <dsp:cNvSpPr/>
      </dsp:nvSpPr>
      <dsp:spPr>
        <a:xfrm>
          <a:off x="5452415" y="4175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F8445-BEBA-4332-87B0-197FD45DE0DF}">
      <dsp:nvSpPr>
        <dsp:cNvPr id="0" name=""/>
        <dsp:cNvSpPr/>
      </dsp:nvSpPr>
      <dsp:spPr>
        <a:xfrm>
          <a:off x="5656106" y="245444"/>
          <a:ext cx="562575" cy="5625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B607-CAA5-4C5E-A191-2797F5BBB13B}">
      <dsp:nvSpPr>
        <dsp:cNvPr id="0" name=""/>
        <dsp:cNvSpPr/>
      </dsp:nvSpPr>
      <dsp:spPr>
        <a:xfrm>
          <a:off x="6630221" y="4175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Current Primary Development Platform/Stack</a:t>
          </a:r>
        </a:p>
      </dsp:txBody>
      <dsp:txXfrm>
        <a:off x="6630221" y="41753"/>
        <a:ext cx="2286328" cy="969957"/>
      </dsp:txXfrm>
    </dsp:sp>
    <dsp:sp modelId="{DE94AACB-8A21-4A32-8DF7-0E9543891047}">
      <dsp:nvSpPr>
        <dsp:cNvPr id="0" name=""/>
        <dsp:cNvSpPr/>
      </dsp:nvSpPr>
      <dsp:spPr>
        <a:xfrm>
          <a:off x="1589906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CF9DB-DCEF-4704-A239-5C1103985028}">
      <dsp:nvSpPr>
        <dsp:cNvPr id="0" name=""/>
        <dsp:cNvSpPr/>
      </dsp:nvSpPr>
      <dsp:spPr>
        <a:xfrm>
          <a:off x="1793597" y="1986424"/>
          <a:ext cx="562575" cy="562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6B036-9794-4C4F-B077-E7B161373009}">
      <dsp:nvSpPr>
        <dsp:cNvPr id="0" name=""/>
        <dsp:cNvSpPr/>
      </dsp:nvSpPr>
      <dsp:spPr>
        <a:xfrm>
          <a:off x="2767712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Active API/Service Projects</a:t>
          </a:r>
        </a:p>
      </dsp:txBody>
      <dsp:txXfrm>
        <a:off x="2767712" y="1782733"/>
        <a:ext cx="2286328" cy="969957"/>
      </dsp:txXfrm>
    </dsp:sp>
    <dsp:sp modelId="{8952204C-C971-4C3B-A858-0A53E01DCFAA}">
      <dsp:nvSpPr>
        <dsp:cNvPr id="0" name=""/>
        <dsp:cNvSpPr/>
      </dsp:nvSpPr>
      <dsp:spPr>
        <a:xfrm>
          <a:off x="5452415" y="1782733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E02AB-78C3-4AE4-AE7B-34FF2970C464}">
      <dsp:nvSpPr>
        <dsp:cNvPr id="0" name=""/>
        <dsp:cNvSpPr/>
      </dsp:nvSpPr>
      <dsp:spPr>
        <a:xfrm>
          <a:off x="5656106" y="1986424"/>
          <a:ext cx="562575" cy="5625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6F86D-0891-48D7-95EC-3B7EBF320282}">
      <dsp:nvSpPr>
        <dsp:cNvPr id="0" name=""/>
        <dsp:cNvSpPr/>
      </dsp:nvSpPr>
      <dsp:spPr>
        <a:xfrm>
          <a:off x="6630221" y="1782733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API Planning, Outlook, Roadmap</a:t>
          </a:r>
        </a:p>
      </dsp:txBody>
      <dsp:txXfrm>
        <a:off x="6630221" y="1782733"/>
        <a:ext cx="2286328" cy="969957"/>
      </dsp:txXfrm>
    </dsp:sp>
    <dsp:sp modelId="{4524B5C5-3221-4D71-AA20-9956C15C6A4C}">
      <dsp:nvSpPr>
        <dsp:cNvPr id="0" name=""/>
        <dsp:cNvSpPr/>
      </dsp:nvSpPr>
      <dsp:spPr>
        <a:xfrm>
          <a:off x="1589906" y="3523712"/>
          <a:ext cx="969957" cy="96995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A70D3-63C5-4AD0-8660-EB324D3CFCB5}">
      <dsp:nvSpPr>
        <dsp:cNvPr id="0" name=""/>
        <dsp:cNvSpPr/>
      </dsp:nvSpPr>
      <dsp:spPr>
        <a:xfrm>
          <a:off x="1793597" y="3727403"/>
          <a:ext cx="562575" cy="5625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DE309-2A71-4226-9C5E-9AAD66185EB9}">
      <dsp:nvSpPr>
        <dsp:cNvPr id="0" name=""/>
        <dsp:cNvSpPr/>
      </dsp:nvSpPr>
      <dsp:spPr>
        <a:xfrm>
          <a:off x="2767712" y="3523712"/>
          <a:ext cx="2286328" cy="969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Near Term (Related) Opportunities and Challenges</a:t>
          </a:r>
        </a:p>
      </dsp:txBody>
      <dsp:txXfrm>
        <a:off x="2767712" y="3523712"/>
        <a:ext cx="2286328" cy="969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1AB80-9CD0-4CC0-87E5-5DFFD1286890}">
      <dsp:nvSpPr>
        <dsp:cNvPr id="0" name=""/>
        <dsp:cNvSpPr/>
      </dsp:nvSpPr>
      <dsp:spPr>
        <a:xfrm>
          <a:off x="3078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Designate a primary lead collaboration contact</a:t>
          </a:r>
        </a:p>
      </dsp:txBody>
      <dsp:txXfrm>
        <a:off x="3078" y="1857467"/>
        <a:ext cx="2441930" cy="2051221"/>
      </dsp:txXfrm>
    </dsp:sp>
    <dsp:sp modelId="{ACD6F2A0-D10E-4E53-BFCA-C7AEC9E8AAB5}">
      <dsp:nvSpPr>
        <dsp:cNvPr id="0" name=""/>
        <dsp:cNvSpPr/>
      </dsp:nvSpPr>
      <dsp:spPr>
        <a:xfrm>
          <a:off x="711237" y="900231"/>
          <a:ext cx="1025610" cy="10256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861434" y="1050428"/>
        <a:ext cx="725216" cy="725216"/>
      </dsp:txXfrm>
    </dsp:sp>
    <dsp:sp modelId="{82A3E7B1-EF24-42CE-BE7E-15EAAA74AF37}">
      <dsp:nvSpPr>
        <dsp:cNvPr id="0" name=""/>
        <dsp:cNvSpPr/>
      </dsp:nvSpPr>
      <dsp:spPr>
        <a:xfrm>
          <a:off x="3078" y="3976991"/>
          <a:ext cx="2441930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7782C-2CA7-4E65-99F4-0372C51F50B1}">
      <dsp:nvSpPr>
        <dsp:cNvPr id="0" name=""/>
        <dsp:cNvSpPr/>
      </dsp:nvSpPr>
      <dsp:spPr>
        <a:xfrm>
          <a:off x="2689201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Schedule one-on-one technical design and work planning session</a:t>
          </a:r>
        </a:p>
      </dsp:txBody>
      <dsp:txXfrm>
        <a:off x="2689201" y="1857467"/>
        <a:ext cx="2441930" cy="2051221"/>
      </dsp:txXfrm>
    </dsp:sp>
    <dsp:sp modelId="{D9E3FFE5-661B-4285-92DF-165F65EB4A7A}">
      <dsp:nvSpPr>
        <dsp:cNvPr id="0" name=""/>
        <dsp:cNvSpPr/>
      </dsp:nvSpPr>
      <dsp:spPr>
        <a:xfrm>
          <a:off x="3397361" y="900231"/>
          <a:ext cx="1025610" cy="1025610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547558" y="1050428"/>
        <a:ext cx="725216" cy="725216"/>
      </dsp:txXfrm>
    </dsp:sp>
    <dsp:sp modelId="{1A175D31-CF1A-4853-91A4-F31F1D45D827}">
      <dsp:nvSpPr>
        <dsp:cNvPr id="0" name=""/>
        <dsp:cNvSpPr/>
      </dsp:nvSpPr>
      <dsp:spPr>
        <a:xfrm>
          <a:off x="2689201" y="3976991"/>
          <a:ext cx="2441930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2D74A-1236-4087-8CC2-C9DE2C6D4581}">
      <dsp:nvSpPr>
        <dsp:cNvPr id="0" name=""/>
        <dsp:cNvSpPr/>
      </dsp:nvSpPr>
      <dsp:spPr>
        <a:xfrm>
          <a:off x="5375324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Determine a wish list of devOps points, specs, and code accelerators for API implementation tasks</a:t>
          </a:r>
        </a:p>
      </dsp:txBody>
      <dsp:txXfrm>
        <a:off x="5375324" y="1857467"/>
        <a:ext cx="2441930" cy="2051221"/>
      </dsp:txXfrm>
    </dsp:sp>
    <dsp:sp modelId="{16245B17-2C81-4137-B7D1-6FB78778E01A}">
      <dsp:nvSpPr>
        <dsp:cNvPr id="0" name=""/>
        <dsp:cNvSpPr/>
      </dsp:nvSpPr>
      <dsp:spPr>
        <a:xfrm>
          <a:off x="6083484" y="900231"/>
          <a:ext cx="1025610" cy="1025610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6233681" y="1050428"/>
        <a:ext cx="725216" cy="725216"/>
      </dsp:txXfrm>
    </dsp:sp>
    <dsp:sp modelId="{B4A74266-BEE5-40EE-AC35-984FB838C775}">
      <dsp:nvSpPr>
        <dsp:cNvPr id="0" name=""/>
        <dsp:cNvSpPr/>
      </dsp:nvSpPr>
      <dsp:spPr>
        <a:xfrm>
          <a:off x="5375324" y="3976991"/>
          <a:ext cx="2441930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1C33F-65EF-4358-BDEF-713ACD761ADF}">
      <dsp:nvSpPr>
        <dsp:cNvPr id="0" name=""/>
        <dsp:cNvSpPr/>
      </dsp:nvSpPr>
      <dsp:spPr>
        <a:xfrm>
          <a:off x="8061447" y="558360"/>
          <a:ext cx="2441930" cy="341870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382" tIns="330200" rIns="19038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Delegate a technical lead for a “Hello World” prelim mobilization exercise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API Data Lab includes cloud resources for each AW Product: this will facilitate the coordination &amp; verification</a:t>
          </a:r>
        </a:p>
      </dsp:txBody>
      <dsp:txXfrm>
        <a:off x="8061447" y="1857467"/>
        <a:ext cx="2441930" cy="2051221"/>
      </dsp:txXfrm>
    </dsp:sp>
    <dsp:sp modelId="{547075DC-13A2-4221-BF19-17B34F1FAA15}">
      <dsp:nvSpPr>
        <dsp:cNvPr id="0" name=""/>
        <dsp:cNvSpPr/>
      </dsp:nvSpPr>
      <dsp:spPr>
        <a:xfrm>
          <a:off x="8769607" y="900231"/>
          <a:ext cx="1025610" cy="1025610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961" tIns="12700" rIns="7996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8919804" y="1050428"/>
        <a:ext cx="725216" cy="725216"/>
      </dsp:txXfrm>
    </dsp:sp>
    <dsp:sp modelId="{DF8F6EB7-A24C-49C9-A62B-0BE107624974}">
      <dsp:nvSpPr>
        <dsp:cNvPr id="0" name=""/>
        <dsp:cNvSpPr/>
      </dsp:nvSpPr>
      <dsp:spPr>
        <a:xfrm>
          <a:off x="8061447" y="3976991"/>
          <a:ext cx="2441930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60F2-0624-4983-9EE4-F6204CC7E82D}">
      <dsp:nvSpPr>
        <dsp:cNvPr id="0" name=""/>
        <dsp:cNvSpPr/>
      </dsp:nvSpPr>
      <dsp:spPr>
        <a:xfrm>
          <a:off x="422385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1EE9-C93E-4DCF-B3DC-E7EECC8D8519}">
      <dsp:nvSpPr>
        <dsp:cNvPr id="0" name=""/>
        <dsp:cNvSpPr/>
      </dsp:nvSpPr>
      <dsp:spPr>
        <a:xfrm>
          <a:off x="2312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API design effort is inclusive across all concerns</a:t>
          </a:r>
        </a:p>
      </dsp:txBody>
      <dsp:txXfrm>
        <a:off x="2312" y="2413321"/>
        <a:ext cx="1527539" cy="668298"/>
      </dsp:txXfrm>
    </dsp:sp>
    <dsp:sp modelId="{B440DE11-9F2A-4A86-8615-7E65119680B7}">
      <dsp:nvSpPr>
        <dsp:cNvPr id="0" name=""/>
        <dsp:cNvSpPr/>
      </dsp:nvSpPr>
      <dsp:spPr>
        <a:xfrm>
          <a:off x="2217244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9C0A5-4DC4-41F5-913B-B8FAB86A84CB}">
      <dsp:nvSpPr>
        <dsp:cNvPr id="0" name=""/>
        <dsp:cNvSpPr/>
      </dsp:nvSpPr>
      <dsp:spPr>
        <a:xfrm>
          <a:off x="1797170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Implementors take over at the product-level dev work</a:t>
          </a:r>
        </a:p>
      </dsp:txBody>
      <dsp:txXfrm>
        <a:off x="1797170" y="2413321"/>
        <a:ext cx="1527539" cy="668298"/>
      </dsp:txXfrm>
    </dsp:sp>
    <dsp:sp modelId="{9343D515-1CD9-4566-A9E9-1E815EF9062D}">
      <dsp:nvSpPr>
        <dsp:cNvPr id="0" name=""/>
        <dsp:cNvSpPr/>
      </dsp:nvSpPr>
      <dsp:spPr>
        <a:xfrm>
          <a:off x="4012102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EFFF0-E10D-49F8-BFDE-CF58BBEF0471}">
      <dsp:nvSpPr>
        <dsp:cNvPr id="0" name=""/>
        <dsp:cNvSpPr/>
      </dsp:nvSpPr>
      <dsp:spPr>
        <a:xfrm>
          <a:off x="3592029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Each component, convention, and framework aspect is geared towards APIs-as-a-product long-term solution</a:t>
          </a:r>
        </a:p>
      </dsp:txBody>
      <dsp:txXfrm>
        <a:off x="3592029" y="2413321"/>
        <a:ext cx="1527539" cy="668298"/>
      </dsp:txXfrm>
    </dsp:sp>
    <dsp:sp modelId="{C50FDC30-3459-4915-B59D-60AFA0ACF368}">
      <dsp:nvSpPr>
        <dsp:cNvPr id="0" name=""/>
        <dsp:cNvSpPr/>
      </dsp:nvSpPr>
      <dsp:spPr>
        <a:xfrm>
          <a:off x="5806960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1625-CDB0-4F56-8330-94EBB027A11A}">
      <dsp:nvSpPr>
        <dsp:cNvPr id="0" name=""/>
        <dsp:cNvSpPr/>
      </dsp:nvSpPr>
      <dsp:spPr>
        <a:xfrm>
          <a:off x="5386887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emphasis is toward a multi-use, multi-function capability suite VS a portfolio of single function integration projects</a:t>
          </a:r>
        </a:p>
      </dsp:txBody>
      <dsp:txXfrm>
        <a:off x="5386887" y="2413321"/>
        <a:ext cx="1527539" cy="668298"/>
      </dsp:txXfrm>
    </dsp:sp>
    <dsp:sp modelId="{8D034743-A4B8-4CD0-8071-444D09268746}">
      <dsp:nvSpPr>
        <dsp:cNvPr id="0" name=""/>
        <dsp:cNvSpPr/>
      </dsp:nvSpPr>
      <dsp:spPr>
        <a:xfrm>
          <a:off x="7601819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D81B9-06F7-4B0F-9913-57585A49D509}">
      <dsp:nvSpPr>
        <dsp:cNvPr id="0" name=""/>
        <dsp:cNvSpPr/>
      </dsp:nvSpPr>
      <dsp:spPr>
        <a:xfrm>
          <a:off x="7181746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Intended API capability coverage is towards for application parity</a:t>
          </a:r>
        </a:p>
      </dsp:txBody>
      <dsp:txXfrm>
        <a:off x="7181746" y="2413321"/>
        <a:ext cx="1527539" cy="668298"/>
      </dsp:txXfrm>
    </dsp:sp>
    <dsp:sp modelId="{01CB211F-CBA6-4FAA-AE50-B97FB5438365}">
      <dsp:nvSpPr>
        <dsp:cNvPr id="0" name=""/>
        <dsp:cNvSpPr/>
      </dsp:nvSpPr>
      <dsp:spPr>
        <a:xfrm>
          <a:off x="9396677" y="1453803"/>
          <a:ext cx="687392" cy="6873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078C0-FE32-4E2E-97E4-FD63A79B12B4}">
      <dsp:nvSpPr>
        <dsp:cNvPr id="0" name=""/>
        <dsp:cNvSpPr/>
      </dsp:nvSpPr>
      <dsp:spPr>
        <a:xfrm>
          <a:off x="8976604" y="2413321"/>
          <a:ext cx="1527539" cy="668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opens opportunities to a completely new developer, partner, and technical community for AASHTOWare</a:t>
          </a:r>
        </a:p>
      </dsp:txBody>
      <dsp:txXfrm>
        <a:off x="8976604" y="2413321"/>
        <a:ext cx="1527539" cy="6682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132F9-1E4B-4C8C-A7F4-C015B740AF3C}">
      <dsp:nvSpPr>
        <dsp:cNvPr id="0" name=""/>
        <dsp:cNvSpPr/>
      </dsp:nvSpPr>
      <dsp:spPr>
        <a:xfrm>
          <a:off x="0" y="4366631"/>
          <a:ext cx="1436171" cy="3582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Unify</a:t>
          </a:r>
        </a:p>
      </dsp:txBody>
      <dsp:txXfrm>
        <a:off x="0" y="4366631"/>
        <a:ext cx="1436171" cy="358278"/>
      </dsp:txXfrm>
    </dsp:sp>
    <dsp:sp modelId="{B326B873-E1C5-4DBB-875F-328D8CC5F607}">
      <dsp:nvSpPr>
        <dsp:cNvPr id="0" name=""/>
        <dsp:cNvSpPr/>
      </dsp:nvSpPr>
      <dsp:spPr>
        <a:xfrm>
          <a:off x="1436171" y="4366631"/>
          <a:ext cx="4308513" cy="3582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Align non-AW integrations under a common framework</a:t>
          </a:r>
        </a:p>
      </dsp:txBody>
      <dsp:txXfrm>
        <a:off x="1436171" y="4366631"/>
        <a:ext cx="4308513" cy="358278"/>
      </dsp:txXfrm>
    </dsp:sp>
    <dsp:sp modelId="{39B5C885-E7C9-4815-ADE5-1E75968A0DF1}">
      <dsp:nvSpPr>
        <dsp:cNvPr id="0" name=""/>
        <dsp:cNvSpPr/>
      </dsp:nvSpPr>
      <dsp:spPr>
        <a:xfrm rot="10800000">
          <a:off x="0" y="3820973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accent5">
              <a:hueOff val="-919168"/>
              <a:satOff val="-1278"/>
              <a:lumOff val="-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Extend</a:t>
          </a:r>
        </a:p>
      </dsp:txBody>
      <dsp:txXfrm rot="-10800000">
        <a:off x="0" y="3820973"/>
        <a:ext cx="1436171" cy="358171"/>
      </dsp:txXfrm>
    </dsp:sp>
    <dsp:sp modelId="{AFF7CB44-B74C-48E5-AE3A-7712C2D02970}">
      <dsp:nvSpPr>
        <dsp:cNvPr id="0" name=""/>
        <dsp:cNvSpPr/>
      </dsp:nvSpPr>
      <dsp:spPr>
        <a:xfrm>
          <a:off x="1436171" y="3820973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923969"/>
            <a:satOff val="-1602"/>
            <a:lumOff val="-16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23969"/>
              <a:satOff val="-1602"/>
              <a:lumOff val="-1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Allow “build once”, compose often extensibility</a:t>
          </a:r>
        </a:p>
      </dsp:txBody>
      <dsp:txXfrm>
        <a:off x="1436171" y="3820973"/>
        <a:ext cx="4308513" cy="358171"/>
      </dsp:txXfrm>
    </dsp:sp>
    <dsp:sp modelId="{B7B0BA9B-8753-44E1-9206-B2090FADD36C}">
      <dsp:nvSpPr>
        <dsp:cNvPr id="0" name=""/>
        <dsp:cNvSpPr/>
      </dsp:nvSpPr>
      <dsp:spPr>
        <a:xfrm rot="10800000">
          <a:off x="0" y="3275315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Foster</a:t>
          </a:r>
        </a:p>
      </dsp:txBody>
      <dsp:txXfrm rot="-10800000">
        <a:off x="0" y="3275315"/>
        <a:ext cx="1436171" cy="358171"/>
      </dsp:txXfrm>
    </dsp:sp>
    <dsp:sp modelId="{2B70CAF7-3BC1-494E-950E-3C6BE54DC81B}">
      <dsp:nvSpPr>
        <dsp:cNvPr id="0" name=""/>
        <dsp:cNvSpPr/>
      </dsp:nvSpPr>
      <dsp:spPr>
        <a:xfrm>
          <a:off x="1436171" y="3275315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1847939"/>
            <a:satOff val="-3204"/>
            <a:lumOff val="-32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47939"/>
              <a:satOff val="-3204"/>
              <a:lumOff val="-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Provide industry-familiar developer/partner experience</a:t>
          </a:r>
        </a:p>
      </dsp:txBody>
      <dsp:txXfrm>
        <a:off x="1436171" y="3275315"/>
        <a:ext cx="4308513" cy="358171"/>
      </dsp:txXfrm>
    </dsp:sp>
    <dsp:sp modelId="{02228E87-F014-444C-9133-E35DAA74A442}">
      <dsp:nvSpPr>
        <dsp:cNvPr id="0" name=""/>
        <dsp:cNvSpPr/>
      </dsp:nvSpPr>
      <dsp:spPr>
        <a:xfrm rot="10800000">
          <a:off x="0" y="2729656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accent5">
              <a:hueOff val="-2757504"/>
              <a:satOff val="-3835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Steward</a:t>
          </a:r>
        </a:p>
      </dsp:txBody>
      <dsp:txXfrm rot="-10800000">
        <a:off x="0" y="2729656"/>
        <a:ext cx="1436171" cy="358171"/>
      </dsp:txXfrm>
    </dsp:sp>
    <dsp:sp modelId="{900F906B-D6FD-487E-BCD8-78E6FB4C600C}">
      <dsp:nvSpPr>
        <dsp:cNvPr id="0" name=""/>
        <dsp:cNvSpPr/>
      </dsp:nvSpPr>
      <dsp:spPr>
        <a:xfrm>
          <a:off x="1436171" y="2729656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2771908"/>
            <a:satOff val="-4806"/>
            <a:lumOff val="-4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771908"/>
              <a:satOff val="-4806"/>
              <a:lumOff val="-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Address aggregate monitoring, usage, access</a:t>
          </a:r>
        </a:p>
      </dsp:txBody>
      <dsp:txXfrm>
        <a:off x="1436171" y="2729656"/>
        <a:ext cx="4308513" cy="358171"/>
      </dsp:txXfrm>
    </dsp:sp>
    <dsp:sp modelId="{E1080D56-2590-4A0F-9DB5-E0FE4CE56358}">
      <dsp:nvSpPr>
        <dsp:cNvPr id="0" name=""/>
        <dsp:cNvSpPr/>
      </dsp:nvSpPr>
      <dsp:spPr>
        <a:xfrm rot="10800000">
          <a:off x="0" y="2183998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Simplify</a:t>
          </a:r>
        </a:p>
      </dsp:txBody>
      <dsp:txXfrm rot="-10800000">
        <a:off x="0" y="2183998"/>
        <a:ext cx="1436171" cy="358171"/>
      </dsp:txXfrm>
    </dsp:sp>
    <dsp:sp modelId="{53B41F5E-D939-46D1-9B13-A92D7F1D5D86}">
      <dsp:nvSpPr>
        <dsp:cNvPr id="0" name=""/>
        <dsp:cNvSpPr/>
      </dsp:nvSpPr>
      <dsp:spPr>
        <a:xfrm>
          <a:off x="1436171" y="2183998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Eliminate product-specific ops concerns</a:t>
          </a:r>
        </a:p>
      </dsp:txBody>
      <dsp:txXfrm>
        <a:off x="1436171" y="2183998"/>
        <a:ext cx="4308513" cy="358171"/>
      </dsp:txXfrm>
    </dsp:sp>
    <dsp:sp modelId="{475CE6B7-C810-4D3B-B00E-276023E1E758}">
      <dsp:nvSpPr>
        <dsp:cNvPr id="0" name=""/>
        <dsp:cNvSpPr/>
      </dsp:nvSpPr>
      <dsp:spPr>
        <a:xfrm rot="10800000">
          <a:off x="0" y="1638340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accent5">
              <a:hueOff val="-4595840"/>
              <a:satOff val="-6392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Support</a:t>
          </a:r>
        </a:p>
      </dsp:txBody>
      <dsp:txXfrm rot="-10800000">
        <a:off x="0" y="1638340"/>
        <a:ext cx="1436171" cy="358171"/>
      </dsp:txXfrm>
    </dsp:sp>
    <dsp:sp modelId="{42B959E4-1627-4324-8ACA-54F5DCBB3DC2}">
      <dsp:nvSpPr>
        <dsp:cNvPr id="0" name=""/>
        <dsp:cNvSpPr/>
      </dsp:nvSpPr>
      <dsp:spPr>
        <a:xfrm>
          <a:off x="1436171" y="1638340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4619847"/>
            <a:satOff val="-8010"/>
            <a:lumOff val="-80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619847"/>
              <a:satOff val="-8010"/>
              <a:lumOff val="-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multiple “installation” modes (on-prem/cloud)</a:t>
          </a:r>
        </a:p>
      </dsp:txBody>
      <dsp:txXfrm>
        <a:off x="1436171" y="1638340"/>
        <a:ext cx="4308513" cy="358171"/>
      </dsp:txXfrm>
    </dsp:sp>
    <dsp:sp modelId="{C7301262-1ED5-4C1C-BEBB-10522832DEB6}">
      <dsp:nvSpPr>
        <dsp:cNvPr id="0" name=""/>
        <dsp:cNvSpPr/>
      </dsp:nvSpPr>
      <dsp:spPr>
        <a:xfrm rot="10800000">
          <a:off x="0" y="1092682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Plan</a:t>
          </a:r>
        </a:p>
      </dsp:txBody>
      <dsp:txXfrm rot="-10800000">
        <a:off x="0" y="1092682"/>
        <a:ext cx="1436171" cy="358171"/>
      </dsp:txXfrm>
    </dsp:sp>
    <dsp:sp modelId="{91B2D32E-C4AA-4904-9658-D3AE60110D58}">
      <dsp:nvSpPr>
        <dsp:cNvPr id="0" name=""/>
        <dsp:cNvSpPr/>
      </dsp:nvSpPr>
      <dsp:spPr>
        <a:xfrm>
          <a:off x="1436171" y="1092682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5543816"/>
            <a:satOff val="-9612"/>
            <a:lumOff val="-9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543816"/>
              <a:satOff val="-9612"/>
              <a:lumOff val="-9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Support multiple disparate endpoints</a:t>
          </a:r>
        </a:p>
      </dsp:txBody>
      <dsp:txXfrm>
        <a:off x="1436171" y="1092682"/>
        <a:ext cx="4308513" cy="358171"/>
      </dsp:txXfrm>
    </dsp:sp>
    <dsp:sp modelId="{20C8872C-BAE5-47C2-B380-4267DC6CCD29}">
      <dsp:nvSpPr>
        <dsp:cNvPr id="0" name=""/>
        <dsp:cNvSpPr/>
      </dsp:nvSpPr>
      <dsp:spPr>
        <a:xfrm rot="10800000">
          <a:off x="0" y="547024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accent5">
              <a:hueOff val="-6434176"/>
              <a:satOff val="-8949"/>
              <a:lumOff val="-3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Offload &amp; consolidate</a:t>
          </a:r>
        </a:p>
      </dsp:txBody>
      <dsp:txXfrm rot="-10800000">
        <a:off x="0" y="547024"/>
        <a:ext cx="1436171" cy="358171"/>
      </dsp:txXfrm>
    </dsp:sp>
    <dsp:sp modelId="{0927D419-E661-4AE2-BB9C-9041DF87E714}">
      <dsp:nvSpPr>
        <dsp:cNvPr id="0" name=""/>
        <dsp:cNvSpPr/>
      </dsp:nvSpPr>
      <dsp:spPr>
        <a:xfrm>
          <a:off x="1436171" y="547024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6467785"/>
            <a:satOff val="-11214"/>
            <a:lumOff val="-11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467785"/>
              <a:satOff val="-11214"/>
              <a:lumOff val="-11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Offload &amp; consolidate API configuration management</a:t>
          </a:r>
        </a:p>
      </dsp:txBody>
      <dsp:txXfrm>
        <a:off x="1436171" y="547024"/>
        <a:ext cx="4308513" cy="358171"/>
      </dsp:txXfrm>
    </dsp:sp>
    <dsp:sp modelId="{48EB071E-7F55-4C5B-94DC-C2267753BED0}">
      <dsp:nvSpPr>
        <dsp:cNvPr id="0" name=""/>
        <dsp:cNvSpPr/>
      </dsp:nvSpPr>
      <dsp:spPr>
        <a:xfrm rot="10800000">
          <a:off x="0" y="1366"/>
          <a:ext cx="1436171" cy="55103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140" tIns="92456" rIns="102140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Prepare</a:t>
          </a:r>
        </a:p>
      </dsp:txBody>
      <dsp:txXfrm rot="-10800000">
        <a:off x="0" y="1366"/>
        <a:ext cx="1436171" cy="358171"/>
      </dsp:txXfrm>
    </dsp:sp>
    <dsp:sp modelId="{95468389-1C52-4B71-A089-0E411C13AE84}">
      <dsp:nvSpPr>
        <dsp:cNvPr id="0" name=""/>
        <dsp:cNvSpPr/>
      </dsp:nvSpPr>
      <dsp:spPr>
        <a:xfrm>
          <a:off x="1436171" y="1366"/>
          <a:ext cx="4308513" cy="358171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97" tIns="139700" rIns="87397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Uniform, universal, single control point for AW API</a:t>
          </a:r>
        </a:p>
      </dsp:txBody>
      <dsp:txXfrm>
        <a:off x="1436171" y="1366"/>
        <a:ext cx="4308513" cy="358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4F5-9F8B-4192-8114-662A5F5131BC}">
      <dsp:nvSpPr>
        <dsp:cNvPr id="0" name=""/>
        <dsp:cNvSpPr/>
      </dsp:nvSpPr>
      <dsp:spPr>
        <a:xfrm>
          <a:off x="0" y="45612"/>
          <a:ext cx="10506456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Abstraction to supplement current real-world operations</a:t>
          </a:r>
        </a:p>
      </dsp:txBody>
      <dsp:txXfrm>
        <a:off x="28100" y="73712"/>
        <a:ext cx="10450256" cy="519439"/>
      </dsp:txXfrm>
    </dsp:sp>
    <dsp:sp modelId="{97EEAD01-5208-47ED-AD30-E82AC5F49317}">
      <dsp:nvSpPr>
        <dsp:cNvPr id="0" name=""/>
        <dsp:cNvSpPr/>
      </dsp:nvSpPr>
      <dsp:spPr>
        <a:xfrm>
          <a:off x="0" y="690372"/>
          <a:ext cx="10506456" cy="575639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Standard internet resolution</a:t>
          </a:r>
        </a:p>
      </dsp:txBody>
      <dsp:txXfrm>
        <a:off x="28100" y="718472"/>
        <a:ext cx="10450256" cy="519439"/>
      </dsp:txXfrm>
    </dsp:sp>
    <dsp:sp modelId="{777B2750-0701-444D-A819-D22F00835D76}">
      <dsp:nvSpPr>
        <dsp:cNvPr id="0" name=""/>
        <dsp:cNvSpPr/>
      </dsp:nvSpPr>
      <dsp:spPr>
        <a:xfrm>
          <a:off x="0" y="1335132"/>
          <a:ext cx="10506456" cy="575639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Cloud, on-prem, hybrid, dedicated, shared</a:t>
          </a:r>
        </a:p>
      </dsp:txBody>
      <dsp:txXfrm>
        <a:off x="28100" y="1363232"/>
        <a:ext cx="10450256" cy="519439"/>
      </dsp:txXfrm>
    </dsp:sp>
    <dsp:sp modelId="{0DDAC74F-3B79-49C1-B14B-F84E8AD2F025}">
      <dsp:nvSpPr>
        <dsp:cNvPr id="0" name=""/>
        <dsp:cNvSpPr/>
      </dsp:nvSpPr>
      <dsp:spPr>
        <a:xfrm>
          <a:off x="0" y="1979892"/>
          <a:ext cx="10506456" cy="57563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Config management automation support</a:t>
          </a:r>
        </a:p>
      </dsp:txBody>
      <dsp:txXfrm>
        <a:off x="28100" y="2007992"/>
        <a:ext cx="10450256" cy="519439"/>
      </dsp:txXfrm>
    </dsp:sp>
    <dsp:sp modelId="{9CF73D65-1227-486C-98BC-FA405B7404AC}">
      <dsp:nvSpPr>
        <dsp:cNvPr id="0" name=""/>
        <dsp:cNvSpPr/>
      </dsp:nvSpPr>
      <dsp:spPr>
        <a:xfrm>
          <a:off x="0" y="2624652"/>
          <a:ext cx="10506456" cy="575639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Guaranteed consistent (development) experience</a:t>
          </a:r>
        </a:p>
      </dsp:txBody>
      <dsp:txXfrm>
        <a:off x="28100" y="2652752"/>
        <a:ext cx="10450256" cy="519439"/>
      </dsp:txXfrm>
    </dsp:sp>
    <dsp:sp modelId="{4E309149-EB26-46BE-91AE-2077CFAE2AC0}">
      <dsp:nvSpPr>
        <dsp:cNvPr id="0" name=""/>
        <dsp:cNvSpPr/>
      </dsp:nvSpPr>
      <dsp:spPr>
        <a:xfrm>
          <a:off x="0" y="3269411"/>
          <a:ext cx="10506456" cy="57563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No</a:t>
          </a:r>
          <a:r>
            <a:rPr lang="en-US" sz="2400" kern="1200" dirty="0"/>
            <a:t> dependencies between AW Products</a:t>
          </a:r>
        </a:p>
      </dsp:txBody>
      <dsp:txXfrm>
        <a:off x="28100" y="3297511"/>
        <a:ext cx="10450256" cy="519439"/>
      </dsp:txXfrm>
    </dsp:sp>
    <dsp:sp modelId="{67AC517F-0315-4EB0-BD92-9CC9C7652866}">
      <dsp:nvSpPr>
        <dsp:cNvPr id="0" name=""/>
        <dsp:cNvSpPr/>
      </dsp:nvSpPr>
      <dsp:spPr>
        <a:xfrm>
          <a:off x="0" y="3914172"/>
          <a:ext cx="10506456" cy="57563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Complete flexibility by instance</a:t>
          </a:r>
        </a:p>
      </dsp:txBody>
      <dsp:txXfrm>
        <a:off x="28100" y="3942272"/>
        <a:ext cx="10450256" cy="5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CB546-BCD9-47FC-8E39-6A7DE971B1B4}">
      <dsp:nvSpPr>
        <dsp:cNvPr id="0" name=""/>
        <dsp:cNvSpPr/>
      </dsp:nvSpPr>
      <dsp:spPr>
        <a:xfrm>
          <a:off x="712244" y="1496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B7BE9-1174-4543-A672-671EF36560CB}">
      <dsp:nvSpPr>
        <dsp:cNvPr id="0" name=""/>
        <dsp:cNvSpPr/>
      </dsp:nvSpPr>
      <dsp:spPr>
        <a:xfrm>
          <a:off x="934590" y="223841"/>
          <a:ext cx="598623" cy="598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56092-760B-47D9-AB24-116260ED3B6C}">
      <dsp:nvSpPr>
        <dsp:cNvPr id="0" name=""/>
        <dsp:cNvSpPr/>
      </dsp:nvSpPr>
      <dsp:spPr>
        <a:xfrm>
          <a:off x="378726" y="136977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Implementation will occur by product team</a:t>
          </a:r>
        </a:p>
      </dsp:txBody>
      <dsp:txXfrm>
        <a:off x="378726" y="1369777"/>
        <a:ext cx="1710351" cy="684140"/>
      </dsp:txXfrm>
    </dsp:sp>
    <dsp:sp modelId="{4156C902-8D4F-4E46-A1EB-168666484195}">
      <dsp:nvSpPr>
        <dsp:cNvPr id="0" name=""/>
        <dsp:cNvSpPr/>
      </dsp:nvSpPr>
      <dsp:spPr>
        <a:xfrm>
          <a:off x="2721907" y="1496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739AB-FD32-4F3D-9F0B-AA5731EB30D9}">
      <dsp:nvSpPr>
        <dsp:cNvPr id="0" name=""/>
        <dsp:cNvSpPr/>
      </dsp:nvSpPr>
      <dsp:spPr>
        <a:xfrm>
          <a:off x="2944253" y="223841"/>
          <a:ext cx="598623" cy="598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06ACC-9B1E-4A68-9330-3DDB491B5C13}">
      <dsp:nvSpPr>
        <dsp:cNvPr id="0" name=""/>
        <dsp:cNvSpPr/>
      </dsp:nvSpPr>
      <dsp:spPr>
        <a:xfrm>
          <a:off x="2388389" y="136977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There are no shared (code) artifacts between teams</a:t>
          </a:r>
        </a:p>
      </dsp:txBody>
      <dsp:txXfrm>
        <a:off x="2388389" y="1369777"/>
        <a:ext cx="1710351" cy="684140"/>
      </dsp:txXfrm>
    </dsp:sp>
    <dsp:sp modelId="{34E8C4D7-B681-4E4E-B9A1-1D7818BC2D4C}">
      <dsp:nvSpPr>
        <dsp:cNvPr id="0" name=""/>
        <dsp:cNvSpPr/>
      </dsp:nvSpPr>
      <dsp:spPr>
        <a:xfrm>
          <a:off x="4731570" y="1496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D973E-2C67-46F1-A69D-129FA24480AE}">
      <dsp:nvSpPr>
        <dsp:cNvPr id="0" name=""/>
        <dsp:cNvSpPr/>
      </dsp:nvSpPr>
      <dsp:spPr>
        <a:xfrm>
          <a:off x="4953916" y="223841"/>
          <a:ext cx="598623" cy="598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0FF16-A8AF-4578-BA72-F27B7877323D}">
      <dsp:nvSpPr>
        <dsp:cNvPr id="0" name=""/>
        <dsp:cNvSpPr/>
      </dsp:nvSpPr>
      <dsp:spPr>
        <a:xfrm>
          <a:off x="4398052" y="136977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There are no blocking dependencies between teams</a:t>
          </a:r>
        </a:p>
      </dsp:txBody>
      <dsp:txXfrm>
        <a:off x="4398052" y="1369777"/>
        <a:ext cx="1710351" cy="684140"/>
      </dsp:txXfrm>
    </dsp:sp>
    <dsp:sp modelId="{5B1DF3E3-C66E-4986-9311-D95E312A506E}">
      <dsp:nvSpPr>
        <dsp:cNvPr id="0" name=""/>
        <dsp:cNvSpPr/>
      </dsp:nvSpPr>
      <dsp:spPr>
        <a:xfrm>
          <a:off x="6741233" y="1496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C86C8-9B10-4A85-9963-26C9FD99764C}">
      <dsp:nvSpPr>
        <dsp:cNvPr id="0" name=""/>
        <dsp:cNvSpPr/>
      </dsp:nvSpPr>
      <dsp:spPr>
        <a:xfrm>
          <a:off x="6963579" y="223841"/>
          <a:ext cx="598623" cy="598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3ECE2-E752-40CE-9932-D22B0CDEDD21}">
      <dsp:nvSpPr>
        <dsp:cNvPr id="0" name=""/>
        <dsp:cNvSpPr/>
      </dsp:nvSpPr>
      <dsp:spPr>
        <a:xfrm>
          <a:off x="6407715" y="136977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The API design (spec) addresses </a:t>
          </a:r>
          <a:r>
            <a:rPr lang="en-US" sz="1200" b="1" i="1" kern="1200" dirty="0"/>
            <a:t>all </a:t>
          </a:r>
          <a:r>
            <a:rPr lang="en-US" sz="1200" kern="1200" dirty="0"/>
            <a:t>interoperability</a:t>
          </a:r>
        </a:p>
      </dsp:txBody>
      <dsp:txXfrm>
        <a:off x="6407715" y="1369777"/>
        <a:ext cx="1710351" cy="684140"/>
      </dsp:txXfrm>
    </dsp:sp>
    <dsp:sp modelId="{4B57F1C1-25E8-40C3-9B15-09AE60C844A2}">
      <dsp:nvSpPr>
        <dsp:cNvPr id="0" name=""/>
        <dsp:cNvSpPr/>
      </dsp:nvSpPr>
      <dsp:spPr>
        <a:xfrm>
          <a:off x="8750896" y="1496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C2515-2D8F-4CDE-87EF-087B3C8CBC89}">
      <dsp:nvSpPr>
        <dsp:cNvPr id="0" name=""/>
        <dsp:cNvSpPr/>
      </dsp:nvSpPr>
      <dsp:spPr>
        <a:xfrm>
          <a:off x="8973242" y="223841"/>
          <a:ext cx="598623" cy="5986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525E5-1263-4772-8E78-DF9F6D10AF89}">
      <dsp:nvSpPr>
        <dsp:cNvPr id="0" name=""/>
        <dsp:cNvSpPr/>
      </dsp:nvSpPr>
      <dsp:spPr>
        <a:xfrm>
          <a:off x="8417378" y="136977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API Management Gateway asserts API “fulfillment” </a:t>
          </a:r>
        </a:p>
      </dsp:txBody>
      <dsp:txXfrm>
        <a:off x="8417378" y="1369777"/>
        <a:ext cx="1710351" cy="684140"/>
      </dsp:txXfrm>
    </dsp:sp>
    <dsp:sp modelId="{C464ADA2-6F76-4FB2-973F-9034ADB68F25}">
      <dsp:nvSpPr>
        <dsp:cNvPr id="0" name=""/>
        <dsp:cNvSpPr/>
      </dsp:nvSpPr>
      <dsp:spPr>
        <a:xfrm>
          <a:off x="4731570" y="2481505"/>
          <a:ext cx="1043314" cy="104331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3C9E8-9794-4391-9957-DB9D789CFA49}">
      <dsp:nvSpPr>
        <dsp:cNvPr id="0" name=""/>
        <dsp:cNvSpPr/>
      </dsp:nvSpPr>
      <dsp:spPr>
        <a:xfrm>
          <a:off x="4953916" y="2703851"/>
          <a:ext cx="598623" cy="5986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7A61C-3CD5-4FE4-B5DC-3E5BEC0866C9}">
      <dsp:nvSpPr>
        <dsp:cNvPr id="0" name=""/>
        <dsp:cNvSpPr/>
      </dsp:nvSpPr>
      <dsp:spPr>
        <a:xfrm>
          <a:off x="4398052" y="3849787"/>
          <a:ext cx="1710351" cy="68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Business as usual</a:t>
          </a:r>
        </a:p>
      </dsp:txBody>
      <dsp:txXfrm>
        <a:off x="4398052" y="3849787"/>
        <a:ext cx="1710351" cy="6841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DFA7A-01DA-4B0A-BD55-E596DDB90656}">
      <dsp:nvSpPr>
        <dsp:cNvPr id="0" name=""/>
        <dsp:cNvSpPr/>
      </dsp:nvSpPr>
      <dsp:spPr>
        <a:xfrm>
          <a:off x="0" y="141038"/>
          <a:ext cx="5744684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RESTful Tenents</a:t>
          </a:r>
        </a:p>
      </dsp:txBody>
      <dsp:txXfrm>
        <a:off x="28100" y="169138"/>
        <a:ext cx="5688484" cy="519439"/>
      </dsp:txXfrm>
    </dsp:sp>
    <dsp:sp modelId="{7A8680B5-13BA-4C63-9E1C-78C2C56AA629}">
      <dsp:nvSpPr>
        <dsp:cNvPr id="0" name=""/>
        <dsp:cNvSpPr/>
      </dsp:nvSpPr>
      <dsp:spPr>
        <a:xfrm>
          <a:off x="0" y="785798"/>
          <a:ext cx="5744684" cy="575639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Functional Organization</a:t>
          </a:r>
        </a:p>
      </dsp:txBody>
      <dsp:txXfrm>
        <a:off x="28100" y="813898"/>
        <a:ext cx="5688484" cy="519439"/>
      </dsp:txXfrm>
    </dsp:sp>
    <dsp:sp modelId="{E8944FA7-88FB-4FFE-B802-A46550493749}">
      <dsp:nvSpPr>
        <dsp:cNvPr id="0" name=""/>
        <dsp:cNvSpPr/>
      </dsp:nvSpPr>
      <dsp:spPr>
        <a:xfrm>
          <a:off x="0" y="1430558"/>
          <a:ext cx="5744684" cy="575639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Treating data as url-addressable resources</a:t>
          </a:r>
        </a:p>
      </dsp:txBody>
      <dsp:txXfrm>
        <a:off x="28100" y="1458658"/>
        <a:ext cx="5688484" cy="519439"/>
      </dsp:txXfrm>
    </dsp:sp>
    <dsp:sp modelId="{12A3F2D0-C6CB-41A0-A51A-D3AE21822103}">
      <dsp:nvSpPr>
        <dsp:cNvPr id="0" name=""/>
        <dsp:cNvSpPr/>
      </dsp:nvSpPr>
      <dsp:spPr>
        <a:xfrm>
          <a:off x="0" y="2075318"/>
          <a:ext cx="5744684" cy="575639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OpenApi better-practices design methods</a:t>
          </a:r>
        </a:p>
      </dsp:txBody>
      <dsp:txXfrm>
        <a:off x="28100" y="2103418"/>
        <a:ext cx="5688484" cy="519439"/>
      </dsp:txXfrm>
    </dsp:sp>
    <dsp:sp modelId="{B450FBC6-C5A3-47C6-9AB6-D58BA9411A35}">
      <dsp:nvSpPr>
        <dsp:cNvPr id="0" name=""/>
        <dsp:cNvSpPr/>
      </dsp:nvSpPr>
      <dsp:spPr>
        <a:xfrm>
          <a:off x="0" y="2720078"/>
          <a:ext cx="5744684" cy="575639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Structure</a:t>
          </a:r>
        </a:p>
      </dsp:txBody>
      <dsp:txXfrm>
        <a:off x="28100" y="2748178"/>
        <a:ext cx="5688484" cy="519439"/>
      </dsp:txXfrm>
    </dsp:sp>
    <dsp:sp modelId="{C467D2A2-8635-4A8A-A6A3-ADB8626ED815}">
      <dsp:nvSpPr>
        <dsp:cNvPr id="0" name=""/>
        <dsp:cNvSpPr/>
      </dsp:nvSpPr>
      <dsp:spPr>
        <a:xfrm>
          <a:off x="0" y="3364838"/>
          <a:ext cx="5744684" cy="575639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Self-description</a:t>
          </a:r>
        </a:p>
      </dsp:txBody>
      <dsp:txXfrm>
        <a:off x="28100" y="3392938"/>
        <a:ext cx="5688484" cy="519439"/>
      </dsp:txXfrm>
    </dsp:sp>
    <dsp:sp modelId="{57B4C386-72BF-4701-A9D3-CF8BD0271A32}">
      <dsp:nvSpPr>
        <dsp:cNvPr id="0" name=""/>
        <dsp:cNvSpPr/>
      </dsp:nvSpPr>
      <dsp:spPr>
        <a:xfrm>
          <a:off x="0" y="4009598"/>
          <a:ext cx="5744684" cy="57563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Familiarity is not a perquisite for ease of use</a:t>
          </a:r>
        </a:p>
      </dsp:txBody>
      <dsp:txXfrm>
        <a:off x="28100" y="4037698"/>
        <a:ext cx="5688484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C6E5B-B6B3-4D1D-B9FB-C1A8358739FD}">
      <dsp:nvSpPr>
        <dsp:cNvPr id="0" name=""/>
        <dsp:cNvSpPr/>
      </dsp:nvSpPr>
      <dsp:spPr>
        <a:xfrm>
          <a:off x="474228" y="1187711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06DB7-DE0C-4C79-8A86-E878E1F08515}">
      <dsp:nvSpPr>
        <dsp:cNvPr id="0" name=""/>
        <dsp:cNvSpPr/>
      </dsp:nvSpPr>
      <dsp:spPr>
        <a:xfrm>
          <a:off x="70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8B3B5-58CC-4587-A3FE-729979EE3ED5}">
      <dsp:nvSpPr>
        <dsp:cNvPr id="0" name=""/>
        <dsp:cNvSpPr/>
      </dsp:nvSpPr>
      <dsp:spPr>
        <a:xfrm>
          <a:off x="12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OData, generally, is query composition focused for data retrieval</a:t>
          </a:r>
        </a:p>
      </dsp:txBody>
      <dsp:txXfrm>
        <a:off x="123228" y="2627711"/>
        <a:ext cx="1800000" cy="720000"/>
      </dsp:txXfrm>
    </dsp:sp>
    <dsp:sp modelId="{4219FCCD-C7F0-4EC5-B417-BF096B70C4C4}">
      <dsp:nvSpPr>
        <dsp:cNvPr id="0" name=""/>
        <dsp:cNvSpPr/>
      </dsp:nvSpPr>
      <dsp:spPr>
        <a:xfrm>
          <a:off x="2589228" y="1187711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E0211-BA40-4E6E-8DD8-112A4A90A7F5}">
      <dsp:nvSpPr>
        <dsp:cNvPr id="0" name=""/>
        <dsp:cNvSpPr/>
      </dsp:nvSpPr>
      <dsp:spPr>
        <a:xfrm>
          <a:off x="2823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FA9F-AE48-4686-9FAF-3D030EDB4D0C}">
      <dsp:nvSpPr>
        <dsp:cNvPr id="0" name=""/>
        <dsp:cNvSpPr/>
      </dsp:nvSpPr>
      <dsp:spPr>
        <a:xfrm>
          <a:off x="2238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With the OpenAPI Standard, data is resolved as a uri-defined resource</a:t>
          </a:r>
        </a:p>
      </dsp:txBody>
      <dsp:txXfrm>
        <a:off x="2238228" y="2627711"/>
        <a:ext cx="1800000" cy="720000"/>
      </dsp:txXfrm>
    </dsp:sp>
    <dsp:sp modelId="{D5C5446D-546B-4BC6-B02D-7B314038A125}">
      <dsp:nvSpPr>
        <dsp:cNvPr id="0" name=""/>
        <dsp:cNvSpPr/>
      </dsp:nvSpPr>
      <dsp:spPr>
        <a:xfrm>
          <a:off x="4704228" y="1187711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43DEC-6665-456C-9B8D-B07D6A07B808}">
      <dsp:nvSpPr>
        <dsp:cNvPr id="0" name=""/>
        <dsp:cNvSpPr/>
      </dsp:nvSpPr>
      <dsp:spPr>
        <a:xfrm>
          <a:off x="493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3D203-D723-4C56-8B0B-810F9692083F}">
      <dsp:nvSpPr>
        <dsp:cNvPr id="0" name=""/>
        <dsp:cNvSpPr/>
      </dsp:nvSpPr>
      <dsp:spPr>
        <a:xfrm>
          <a:off x="435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RESTful behavior in terms of a web api is “baked-in” from the OpenAPI Standard</a:t>
          </a:r>
        </a:p>
      </dsp:txBody>
      <dsp:txXfrm>
        <a:off x="4353228" y="2627711"/>
        <a:ext cx="1800000" cy="720000"/>
      </dsp:txXfrm>
    </dsp:sp>
    <dsp:sp modelId="{7056BCE4-1C1D-42FF-B182-7B7419BFEBDF}">
      <dsp:nvSpPr>
        <dsp:cNvPr id="0" name=""/>
        <dsp:cNvSpPr/>
      </dsp:nvSpPr>
      <dsp:spPr>
        <a:xfrm>
          <a:off x="6819228" y="1187711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C9857-4390-419D-88BD-4540A57510AE}">
      <dsp:nvSpPr>
        <dsp:cNvPr id="0" name=""/>
        <dsp:cNvSpPr/>
      </dsp:nvSpPr>
      <dsp:spPr>
        <a:xfrm>
          <a:off x="7053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53BC3-C667-4A52-9A0E-7D1B84F10EC0}">
      <dsp:nvSpPr>
        <dsp:cNvPr id="0" name=""/>
        <dsp:cNvSpPr/>
      </dsp:nvSpPr>
      <dsp:spPr>
        <a:xfrm>
          <a:off x="6468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OData RESTful elements are more subject to </a:t>
          </a:r>
          <a:r>
            <a:rPr lang="en-US" sz="1200" i="1" kern="1200" dirty="0"/>
            <a:t>expressions </a:t>
          </a:r>
          <a:r>
            <a:rPr lang="en-US" sz="1200" kern="1200" dirty="0"/>
            <a:t>as compared to (model) structures</a:t>
          </a:r>
        </a:p>
      </dsp:txBody>
      <dsp:txXfrm>
        <a:off x="6468228" y="2627711"/>
        <a:ext cx="1800000" cy="720000"/>
      </dsp:txXfrm>
    </dsp:sp>
    <dsp:sp modelId="{CF010832-231D-465A-824D-A1FB00599DCB}">
      <dsp:nvSpPr>
        <dsp:cNvPr id="0" name=""/>
        <dsp:cNvSpPr/>
      </dsp:nvSpPr>
      <dsp:spPr>
        <a:xfrm>
          <a:off x="8934228" y="1187711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B08BF-E54F-42A4-A178-329D496E1347}">
      <dsp:nvSpPr>
        <dsp:cNvPr id="0" name=""/>
        <dsp:cNvSpPr/>
      </dsp:nvSpPr>
      <dsp:spPr>
        <a:xfrm>
          <a:off x="9168228" y="1421711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B35A5-1D39-4CEC-AB53-332A7FB0A64C}">
      <dsp:nvSpPr>
        <dsp:cNvPr id="0" name=""/>
        <dsp:cNvSpPr/>
      </dsp:nvSpPr>
      <dsp:spPr>
        <a:xfrm>
          <a:off x="8583228" y="2627711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Why does this matter? Does it matter?</a:t>
          </a:r>
        </a:p>
      </dsp:txBody>
      <dsp:txXfrm>
        <a:off x="8583228" y="2627711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300"/>
            </a:lvl1pPr>
          </a:lstStyle>
          <a:p>
            <a:fld id="{CD68F10F-FC9C-4BA2-9E8C-38909307C90A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1875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300"/>
            </a:lvl1pPr>
          </a:lstStyle>
          <a:p>
            <a:fld id="{A30DD108-3C52-4937-97BB-CE0513A334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7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>
              <a:defRPr sz="1300"/>
            </a:lvl1pPr>
          </a:lstStyle>
          <a:p>
            <a:fld id="{B821C9C7-3045-4F99-9442-A186BD2BFA04}" type="datetimeFigureOut">
              <a:rPr lang="en-US" smtClean="0"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59" tIns="48329" rIns="96659" bIns="483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>
              <a:defRPr sz="1300"/>
            </a:lvl1pPr>
          </a:lstStyle>
          <a:p>
            <a:fld id="{FBAF544D-9319-43E9-9AA1-E62C8DD135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2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8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on lab portal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2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7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Read-Only overlapping scenarios “common denominator” from top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3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F544D-9319-43E9-9AA1-E62C8DD135D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5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22258"/>
            <a:ext cx="12192000" cy="1735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1"/>
            <a:ext cx="12192001" cy="5595487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5595488"/>
            <a:ext cx="12192001" cy="795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8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1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2091" y="416896"/>
            <a:ext cx="8959039" cy="416896"/>
          </a:xfrm>
        </p:spPr>
        <p:txBody>
          <a:bodyPr anchor="ctr">
            <a:normAutofit/>
          </a:bodyPr>
          <a:lstStyle>
            <a:lvl1pPr algn="l">
              <a:defRPr sz="1800" spc="600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6157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5503" y="0"/>
            <a:ext cx="8216348" cy="6858000"/>
          </a:xfrm>
          <a:prstGeom prst="rect">
            <a:avLst/>
          </a:prstGeom>
          <a:blipFill dpi="0" rotWithShape="1">
            <a:blip r:embed="rId2" cstate="email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12192000" cy="6857999"/>
          </a:xfrm>
        </p:spPr>
        <p:txBody>
          <a:bodyPr anchor="ctr">
            <a:normAutofit/>
          </a:bodyPr>
          <a:lstStyle>
            <a:lvl1pPr algn="ctr"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329" y="375148"/>
            <a:ext cx="1002592" cy="3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598213"/>
            <a:ext cx="8959039" cy="2425149"/>
          </a:xfrm>
        </p:spPr>
        <p:txBody>
          <a:bodyPr anchor="t">
            <a:normAutofit/>
          </a:bodyPr>
          <a:lstStyle>
            <a:lvl1pPr algn="l"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41" y="5852160"/>
            <a:ext cx="1717121" cy="612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86252"/>
            <a:ext cx="5892800" cy="317500"/>
          </a:xfrm>
        </p:spPr>
        <p:txBody>
          <a:bodyPr anchor="ctr">
            <a:noAutofit/>
          </a:bodyPr>
          <a:lstStyle>
            <a:lvl1pPr marL="0" indent="0">
              <a:buNone/>
              <a:defRPr sz="1200" spc="600">
                <a:solidFill>
                  <a:srgbClr val="FB433A"/>
                </a:solidFill>
                <a:latin typeface="Montserrat" panose="02000505000000020004" pitchFamily="2" charset="0"/>
              </a:defRPr>
            </a:lvl1pPr>
          </a:lstStyle>
          <a:p>
            <a:pPr lvl="0"/>
            <a:r>
              <a:rPr lang="en-US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26834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0"/>
          </p:nvPr>
        </p:nvSpPr>
        <p:spPr>
          <a:xfrm>
            <a:off x="429161" y="1228775"/>
            <a:ext cx="6271047" cy="477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29685" y="389756"/>
            <a:ext cx="9906543" cy="42014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54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61" y="465151"/>
            <a:ext cx="11211760" cy="574150"/>
          </a:xfrm>
        </p:spPr>
        <p:txBody>
          <a:bodyPr/>
          <a:lstStyle>
            <a:lvl1pPr>
              <a:defRPr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201" y="1228775"/>
            <a:ext cx="5468721" cy="4637828"/>
          </a:xfrm>
        </p:spPr>
        <p:txBody>
          <a:bodyPr/>
          <a:lstStyle>
            <a:lvl1pPr>
              <a:lnSpc>
                <a:spcPts val="3200"/>
              </a:lnSpc>
              <a:spcBef>
                <a:spcPts val="1500"/>
              </a:spcBef>
              <a:defRPr sz="2200"/>
            </a:lvl1pPr>
            <a:lvl2pPr>
              <a:defRPr sz="22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/>
          </p:nvPr>
        </p:nvSpPr>
        <p:spPr>
          <a:xfrm>
            <a:off x="429161" y="1228775"/>
            <a:ext cx="5468721" cy="463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7737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32361" y="1396040"/>
            <a:ext cx="4934960" cy="4470563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000" b="1" i="1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384078" y="1396040"/>
            <a:ext cx="5256844" cy="44705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9685" y="396511"/>
            <a:ext cx="10229849" cy="49090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FB433A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858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29161" y="312751"/>
            <a:ext cx="9604964" cy="574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25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9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/>
          <a:lstStyle>
            <a:lvl1pPr>
              <a:defRPr b="1">
                <a:solidFill>
                  <a:srgbClr val="FB43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B433A"/>
              </a:buClr>
              <a:buFont typeface="Symbol" panose="05050102010706020507" pitchFamily="18" charset="2"/>
              <a:buChar char=""/>
              <a:defRPr b="0"/>
            </a:lvl1pPr>
            <a:lvl2pPr marL="6858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2pPr>
            <a:lvl3pPr marL="1143000" indent="-228600">
              <a:buClr>
                <a:srgbClr val="FB433A"/>
              </a:buClr>
              <a:buFont typeface="Symbol" panose="05050102010706020507" pitchFamily="18" charset="2"/>
              <a:buChar char="¾"/>
              <a:defRPr baseline="0"/>
            </a:lvl3pPr>
            <a:lvl4pPr marL="16002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4pPr>
            <a:lvl5pPr marL="2057400" indent="-228600">
              <a:buClr>
                <a:srgbClr val="FB433A"/>
              </a:buClr>
              <a:buFont typeface="Symbol" panose="05050102010706020507" pitchFamily="18" charset="2"/>
              <a:buChar char="¾"/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02229"/>
            <a:ext cx="5181600" cy="4674734"/>
          </a:xfrm>
        </p:spPr>
        <p:txBody>
          <a:bodyPr/>
          <a:lstStyle>
            <a:lvl1pPr marL="228600" indent="-228600">
              <a:buClr>
                <a:srgbClr val="FF0000"/>
              </a:buClr>
              <a:buFont typeface="Symbol" panose="05050102010706020507" pitchFamily="18" charset="2"/>
              <a:buChar char="¾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68549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6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7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3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29161" y="6345995"/>
            <a:ext cx="692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60E3814-2368-47A8-9136-A98A086DE308}" type="slidenum">
              <a:rPr lang="en-US" sz="1050" b="1" spc="0" smtClean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spc="0" dirty="0">
              <a:solidFill>
                <a:srgbClr val="FB43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085" y="6361238"/>
            <a:ext cx="504835" cy="2173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51078" y="6231795"/>
            <a:ext cx="11089844" cy="301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663" y="6344495"/>
            <a:ext cx="7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spc="3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AASHTOWare Standard Data Integration Framework</a:t>
            </a:r>
            <a:endParaRPr lang="en-US" sz="1050" b="0" spc="3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64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4" r:id="rId13"/>
    <p:sldLayoutId id="2147483672" r:id="rId14"/>
    <p:sldLayoutId id="2147483677" r:id="rId15"/>
    <p:sldLayoutId id="2147483664" r:id="rId16"/>
    <p:sldLayoutId id="2147483678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B433A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FB433A"/>
        </a:buClr>
        <a:buFont typeface="Symbol" panose="05050102010706020507" pitchFamily="18" charset="2"/>
        <a:buChar char="¾"/>
        <a:tabLst>
          <a:tab pos="457200" algn="l"/>
        </a:tabLst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FB433A"/>
        </a:buClr>
        <a:buFont typeface="Symbol" panose="05050102010706020507" pitchFamily="18" charset="2"/>
        <a:buChar char="¾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59.png"/><Relationship Id="rId17" Type="http://schemas.openxmlformats.org/officeDocument/2006/relationships/image" Target="../media/image67.sv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69.svg"/><Relationship Id="rId5" Type="http://schemas.openxmlformats.org/officeDocument/2006/relationships/image" Target="../media/image54.svg"/><Relationship Id="rId15" Type="http://schemas.openxmlformats.org/officeDocument/2006/relationships/image" Target="../media/image71.svg"/><Relationship Id="rId10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5.svg"/><Relationship Id="rId3" Type="http://schemas.openxmlformats.org/officeDocument/2006/relationships/image" Target="../media/image101.svg"/><Relationship Id="rId7" Type="http://schemas.openxmlformats.org/officeDocument/2006/relationships/image" Target="../media/image71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" Type="http://schemas.openxmlformats.org/officeDocument/2006/relationships/image" Target="../media/image100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11" Type="http://schemas.openxmlformats.org/officeDocument/2006/relationships/image" Target="../media/image58.svg"/><Relationship Id="rId5" Type="http://schemas.openxmlformats.org/officeDocument/2006/relationships/image" Target="../media/image103.svg"/><Relationship Id="rId15" Type="http://schemas.openxmlformats.org/officeDocument/2006/relationships/image" Target="../media/image107.svg"/><Relationship Id="rId10" Type="http://schemas.openxmlformats.org/officeDocument/2006/relationships/image" Target="../media/image57.png"/><Relationship Id="rId4" Type="http://schemas.openxmlformats.org/officeDocument/2006/relationships/image" Target="../media/image102.png"/><Relationship Id="rId9" Type="http://schemas.openxmlformats.org/officeDocument/2006/relationships/image" Target="../media/image60.svg"/><Relationship Id="rId1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971" y="1282956"/>
            <a:ext cx="6728791" cy="2425149"/>
          </a:xfrm>
        </p:spPr>
        <p:txBody>
          <a:bodyPr>
            <a:noAutofit/>
          </a:bodyPr>
          <a:lstStyle/>
          <a:p>
            <a:pPr algn="l"/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AASHTOWARE DATA INTEGRATION FRAMEWORK Phase 2 – Implementation Workshop Intro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314" y="844975"/>
            <a:ext cx="5039436" cy="548797"/>
          </a:xfrm>
        </p:spPr>
        <p:txBody>
          <a:bodyPr>
            <a:noAutofit/>
          </a:bodyPr>
          <a:lstStyle/>
          <a:p>
            <a:pPr algn="l"/>
            <a:r>
              <a:rPr lang="en-US" sz="1400" b="1" i="0" spc="350" dirty="0">
                <a:solidFill>
                  <a:srgbClr val="FFFF00"/>
                </a:solidFill>
                <a:latin typeface="Verdana" panose="020B0604030504040204" pitchFamily="34" charset="0"/>
              </a:rPr>
              <a:t>Review Session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sp>
        <p:nvSpPr>
          <p:cNvPr id="14" name="Subtitle 10"/>
          <p:cNvSpPr txBox="1">
            <a:spLocks/>
          </p:cNvSpPr>
          <p:nvPr/>
        </p:nvSpPr>
        <p:spPr>
          <a:xfrm>
            <a:off x="961314" y="4146086"/>
            <a:ext cx="3320127" cy="2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400" i="1" kern="1200">
                <a:solidFill>
                  <a:srgbClr val="FB433A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20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8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Gentium Basic" panose="02000503060000020004" pitchFamily="2" charset="0"/>
              <a:buNone/>
              <a:defRPr sz="1600" kern="1200">
                <a:solidFill>
                  <a:srgbClr val="1C2B39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spc="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6th, 2021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063" y="4604615"/>
            <a:ext cx="1069378" cy="8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8318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14324-BF0C-4471-8669-83A1914690CA}"/>
              </a:ext>
            </a:extLst>
          </p:cNvPr>
          <p:cNvSpPr/>
          <p:nvPr/>
        </p:nvSpPr>
        <p:spPr>
          <a:xfrm>
            <a:off x="4956464" y="4493344"/>
            <a:ext cx="3413419" cy="1741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44F24-45F6-455D-AF33-525D55C1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3937"/>
            <a:ext cx="11201400" cy="1576751"/>
          </a:xfrm>
        </p:spPr>
        <p:txBody>
          <a:bodyPr/>
          <a:lstStyle/>
          <a:p>
            <a:r>
              <a:rPr lang="en-US" dirty="0"/>
              <a:t>Disparate Operations, Installations: </a:t>
            </a:r>
            <a:br>
              <a:rPr lang="en-US" dirty="0"/>
            </a:br>
            <a:r>
              <a:rPr lang="en-US" dirty="0"/>
              <a:t>Hard, one-Offs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BF40D7-2F7E-4A35-A0A9-4E80066BE695}"/>
              </a:ext>
            </a:extLst>
          </p:cNvPr>
          <p:cNvGrpSpPr/>
          <p:nvPr/>
        </p:nvGrpSpPr>
        <p:grpSpPr>
          <a:xfrm>
            <a:off x="1076325" y="2286000"/>
            <a:ext cx="1401638" cy="762733"/>
            <a:chOff x="5820506" y="4646002"/>
            <a:chExt cx="2162907" cy="110783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ED46F5-38EF-4A0A-B38D-159684AA94D5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2C834AE-42BA-4DF7-9409-DAA6B5CBF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6A26AFF-8420-43E9-BF47-CE9742FC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D830335-F4FF-4E6C-90FE-F5E05AC1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8C0D33C-8CB8-432C-A7BA-E1B21CFD8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A86192B-5226-4695-A3CD-28FF25AC2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184AAD6E-3F13-4969-8E4A-E9249E2C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8756" y="2868638"/>
            <a:ext cx="666750" cy="66675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89791F4-DCD4-46E0-8DBF-695FAAC95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31298" y="2503243"/>
            <a:ext cx="1140802" cy="114080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B9D6B9F-F812-4D30-9079-1ED579A31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267" y="2646594"/>
            <a:ext cx="381000" cy="381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2B4C63C-429D-4B29-B772-98E91292AF43}"/>
              </a:ext>
            </a:extLst>
          </p:cNvPr>
          <p:cNvGrpSpPr/>
          <p:nvPr/>
        </p:nvGrpSpPr>
        <p:grpSpPr>
          <a:xfrm>
            <a:off x="2117805" y="4493344"/>
            <a:ext cx="1401638" cy="762733"/>
            <a:chOff x="5820506" y="4646002"/>
            <a:chExt cx="2162907" cy="110783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233EFA-B2D9-49FB-A70C-8A900648461D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FBF7342-D1BC-4680-AF09-EED5A1A69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F00E517-13B0-4768-80C3-3B835E0E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84CF52C-FD14-4D40-9DA4-73982CB18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DEDC698F-C5EC-4657-B215-F984C0C3A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E6B1E1F-C34C-4BC4-A227-D22949AA7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52459717-5423-474A-B670-62D6B120B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0236" y="5075982"/>
            <a:ext cx="666750" cy="66675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5C9AE8E-0FDD-4BFF-93D5-28369685F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2778" y="4710587"/>
            <a:ext cx="1140802" cy="114080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22E3E005-8D38-4A9F-99B7-7FEB130CEB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5747" y="4853938"/>
            <a:ext cx="381000" cy="381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6EEA430-9CAF-45BD-9DB1-7F62C5F6AABF}"/>
              </a:ext>
            </a:extLst>
          </p:cNvPr>
          <p:cNvGrpSpPr/>
          <p:nvPr/>
        </p:nvGrpSpPr>
        <p:grpSpPr>
          <a:xfrm>
            <a:off x="5655097" y="2868638"/>
            <a:ext cx="1401638" cy="762733"/>
            <a:chOff x="5820506" y="4646002"/>
            <a:chExt cx="2162907" cy="110783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91210FD-9412-4AB1-9E18-1A750D44C541}"/>
                </a:ext>
              </a:extLst>
            </p:cNvPr>
            <p:cNvSpPr/>
            <p:nvPr/>
          </p:nvSpPr>
          <p:spPr>
            <a:xfrm>
              <a:off x="5820506" y="4646002"/>
              <a:ext cx="2162907" cy="1107831"/>
            </a:xfrm>
            <a:prstGeom prst="roundRect">
              <a:avLst/>
            </a:prstGeom>
            <a:noFill/>
            <a:ln w="38100">
              <a:solidFill>
                <a:srgbClr val="DF7100"/>
              </a:solidFill>
              <a:prstDash val="sys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9BD8AC7-0D38-451E-B654-0B6C76F0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17061" y="5184051"/>
              <a:ext cx="544757" cy="544757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10D2819-8980-4DC7-86AE-42FD25D4D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19216" y="5178373"/>
              <a:ext cx="544757" cy="544757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8526338-5B2E-4F4A-81CC-B7A1A05B4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21276" y="4729553"/>
              <a:ext cx="544757" cy="544757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65416884-F9F5-4CF5-9511-FD13B3FF0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0310" y="4706838"/>
              <a:ext cx="544757" cy="544757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170FA29-308E-4E2B-9BB3-FA8749B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77734" y="4706838"/>
              <a:ext cx="544757" cy="544757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B1E94914-FB96-4252-912E-E05D64602C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7528" y="3451276"/>
            <a:ext cx="666750" cy="66675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E5909963-52CE-48EB-98C0-20E0E4B22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0070" y="3085881"/>
            <a:ext cx="1140802" cy="1140802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F30F6891-98E4-497D-9FE3-2C3DC4F200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3039" y="3229232"/>
            <a:ext cx="381000" cy="3810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5CB2B37-199D-4AF2-A578-2DB85ABCC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13580" y="1770448"/>
            <a:ext cx="846726" cy="84672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9E9774F7-8119-4A00-AA38-DF5955958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2839" y="2158007"/>
            <a:ext cx="666750" cy="66675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6E431927-B838-411C-8093-750AC6ED74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95319" y="4287224"/>
            <a:ext cx="846726" cy="846726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368A2C5B-4162-4D16-BA82-82E4A37C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4578" y="4674783"/>
            <a:ext cx="666750" cy="66675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747293C9-9C6B-42E7-9AD2-56E5ED3F36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4146" y="1380779"/>
            <a:ext cx="846726" cy="846726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F18EE127-5D5B-4EE7-90F3-320D6FE29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3405" y="1768338"/>
            <a:ext cx="666750" cy="666750"/>
          </a:xfrm>
          <a:prstGeom prst="rect">
            <a:avLst/>
          </a:prstGeom>
        </p:spPr>
      </p:pic>
      <p:pic>
        <p:nvPicPr>
          <p:cNvPr id="56" name="Graphic 55" descr="Earth globe: Americas with solid fill">
            <a:extLst>
              <a:ext uri="{FF2B5EF4-FFF2-40B4-BE49-F238E27FC236}">
                <a16:creationId xmlns:a16="http://schemas.microsoft.com/office/drawing/2014/main" id="{42B2D4D3-E62C-487D-841F-50867A20FE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1141" y="4611379"/>
            <a:ext cx="1145793" cy="1145793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285258A-49FC-4DDB-AB78-5DDFF09F1C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53291" y="4713178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pic>
        <p:nvPicPr>
          <p:cNvPr id="65" name="Graphic 64" descr="Bank with solid fill">
            <a:extLst>
              <a:ext uri="{FF2B5EF4-FFF2-40B4-BE49-F238E27FC236}">
                <a16:creationId xmlns:a16="http://schemas.microsoft.com/office/drawing/2014/main" id="{DC57C302-E455-4284-A2C9-9489B75DE9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23646" y="1768338"/>
            <a:ext cx="914400" cy="914400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298839C4-BC78-4668-9E40-DB8BDFF681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5454" y="2221383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D2AA73-78ED-49E1-B50E-28B90F4B0B93}"/>
              </a:ext>
            </a:extLst>
          </p:cNvPr>
          <p:cNvSpPr txBox="1"/>
          <p:nvPr/>
        </p:nvSpPr>
        <p:spPr>
          <a:xfrm>
            <a:off x="5357688" y="5572506"/>
            <a:ext cx="285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Pavement External Scenario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989DE002-7041-4A91-BB6E-237FDC43E2A8}"/>
              </a:ext>
            </a:extLst>
          </p:cNvPr>
          <p:cNvCxnSpPr>
            <a:stCxn id="6" idx="1"/>
            <a:endCxn id="4" idx="3"/>
          </p:cNvCxnSpPr>
          <p:nvPr/>
        </p:nvCxnSpPr>
        <p:spPr>
          <a:xfrm rot="10800000">
            <a:off x="3372100" y="3073645"/>
            <a:ext cx="1584364" cy="229030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257FCC3-55D2-4B00-8021-3B7CD21DC65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0941" y="4279856"/>
            <a:ext cx="1122705" cy="1349306"/>
          </a:xfrm>
          <a:prstGeom prst="rect">
            <a:avLst/>
          </a:prstGeom>
        </p:spPr>
      </p:pic>
      <p:pic>
        <p:nvPicPr>
          <p:cNvPr id="47" name="Graphic 46" descr="Programmer male with solid fill">
            <a:extLst>
              <a:ext uri="{FF2B5EF4-FFF2-40B4-BE49-F238E27FC236}">
                <a16:creationId xmlns:a16="http://schemas.microsoft.com/office/drawing/2014/main" id="{E815E46A-CD02-48D6-A5C5-8D4A938B2D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71765" y="2682738"/>
            <a:ext cx="1060866" cy="1060866"/>
          </a:xfrm>
          <a:prstGeom prst="rect">
            <a:avLst/>
          </a:prstGeom>
        </p:spPr>
      </p:pic>
      <p:pic>
        <p:nvPicPr>
          <p:cNvPr id="48" name="Graphic 47" descr="Programmer male with solid fill">
            <a:extLst>
              <a:ext uri="{FF2B5EF4-FFF2-40B4-BE49-F238E27FC236}">
                <a16:creationId xmlns:a16="http://schemas.microsoft.com/office/drawing/2014/main" id="{AD91B726-759D-4F3D-B0EB-A24D9C4397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875823" y="3035485"/>
            <a:ext cx="1122706" cy="11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2463C966-4760-42C0-A272-E7253118314A}"/>
              </a:ext>
            </a:extLst>
          </p:cNvPr>
          <p:cNvSpPr txBox="1"/>
          <p:nvPr/>
        </p:nvSpPr>
        <p:spPr>
          <a:xfrm>
            <a:off x="131508" y="1371599"/>
            <a:ext cx="3006023" cy="1477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*Consumer:</a:t>
            </a:r>
          </a:p>
          <a:p>
            <a:r>
              <a:rPr lang="en-US" b="1" dirty="0"/>
              <a:t>Uses the API</a:t>
            </a:r>
          </a:p>
          <a:p>
            <a:r>
              <a:rPr lang="en-US" b="1" dirty="0"/>
              <a:t>-DOT/Agency</a:t>
            </a:r>
          </a:p>
          <a:p>
            <a:r>
              <a:rPr lang="en-US" b="1" dirty="0"/>
              <a:t>-3</a:t>
            </a:r>
            <a:r>
              <a:rPr lang="en-US" b="1" baseline="30000" dirty="0"/>
              <a:t>rd</a:t>
            </a:r>
            <a:r>
              <a:rPr lang="en-US" b="1" dirty="0"/>
              <a:t> party Devs(Autodesk)</a:t>
            </a:r>
          </a:p>
          <a:p>
            <a:r>
              <a:rPr lang="en-US" b="1" dirty="0"/>
              <a:t>-ISV as Integrators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6CD6D70-D291-4784-84F4-CFD80C13E401}"/>
              </a:ext>
            </a:extLst>
          </p:cNvPr>
          <p:cNvSpPr/>
          <p:nvPr/>
        </p:nvSpPr>
        <p:spPr>
          <a:xfrm>
            <a:off x="3003319" y="1371599"/>
            <a:ext cx="3801036" cy="467061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CE899-476D-41A6-B5D5-7D77481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30" y="365125"/>
            <a:ext cx="9973103" cy="1325563"/>
          </a:xfrm>
        </p:spPr>
        <p:txBody>
          <a:bodyPr/>
          <a:lstStyle/>
          <a:p>
            <a:r>
              <a:rPr lang="en-US" dirty="0"/>
              <a:t>API Management Gateway – New, Easy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D44ED4-0671-4BDF-8DD8-A1AD301E6B98}"/>
              </a:ext>
            </a:extLst>
          </p:cNvPr>
          <p:cNvGrpSpPr/>
          <p:nvPr/>
        </p:nvGrpSpPr>
        <p:grpSpPr>
          <a:xfrm>
            <a:off x="8364040" y="4461934"/>
            <a:ext cx="2295775" cy="1358045"/>
            <a:chOff x="1076325" y="2286000"/>
            <a:chExt cx="2295775" cy="13580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734958-0929-42E6-AFCA-2D5E50516DEE}"/>
                </a:ext>
              </a:extLst>
            </p:cNvPr>
            <p:cNvGrpSpPr/>
            <p:nvPr/>
          </p:nvGrpSpPr>
          <p:grpSpPr>
            <a:xfrm>
              <a:off x="1076325" y="2286000"/>
              <a:ext cx="1401638" cy="762733"/>
              <a:chOff x="5820506" y="4646002"/>
              <a:chExt cx="2162907" cy="110783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A8B2770-87E9-4FF7-ABC4-7A5D5116888F}"/>
                  </a:ext>
                </a:extLst>
              </p:cNvPr>
              <p:cNvSpPr/>
              <p:nvPr/>
            </p:nvSpPr>
            <p:spPr>
              <a:xfrm>
                <a:off x="5820506" y="4646002"/>
                <a:ext cx="2162907" cy="1107831"/>
              </a:xfrm>
              <a:prstGeom prst="roundRect">
                <a:avLst/>
              </a:prstGeom>
              <a:noFill/>
              <a:ln w="38100">
                <a:solidFill>
                  <a:srgbClr val="DF7100"/>
                </a:solidFill>
                <a:prstDash val="sysDash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Application</a:t>
                </a:r>
              </a:p>
            </p:txBody>
          </p:sp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3295217A-55EC-4EDB-B930-8E2AC113F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017061" y="5184051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D32D26F6-BB5A-4871-A311-5808073590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319216" y="517837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B7A5A24C-4BD7-4B55-BF49-90F8A62362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921276" y="4729553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58A85021-96CC-4D05-9A33-1C536275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370310" y="4706838"/>
                <a:ext cx="544757" cy="544757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A6BA74C7-113C-4171-BBC4-31749C144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677734" y="4706838"/>
                <a:ext cx="544757" cy="544757"/>
              </a:xfrm>
              <a:prstGeom prst="rect">
                <a:avLst/>
              </a:prstGeom>
            </p:spPr>
          </p:pic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48580BA-238E-4302-976D-92403B2FF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8756" y="2868638"/>
              <a:ext cx="666750" cy="66675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A5CC0AF-FF7B-4E77-B99A-2BD3CB5B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31298" y="2503243"/>
              <a:ext cx="1140802" cy="114080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BB47C21-131C-45D4-9543-2FAC4B6EA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4267" y="2646594"/>
              <a:ext cx="381000" cy="381000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D28F7E7E-120F-4EE3-97C8-35964CFDF8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4948" y="2453175"/>
            <a:ext cx="1238814" cy="1238814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49EA087-FFC3-4AAE-A410-EAB31158E0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99833" y="5164331"/>
            <a:ext cx="798999" cy="798999"/>
          </a:xfrm>
          <a:prstGeom prst="rect">
            <a:avLst/>
          </a:prstGeom>
          <a:effectLst>
            <a:glow rad="101600">
              <a:srgbClr val="1C2B39">
                <a:alpha val="60000"/>
              </a:srgbClr>
            </a:glow>
          </a:effectLst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27361F20-8861-454A-B9C2-C941CD66901C}"/>
              </a:ext>
            </a:extLst>
          </p:cNvPr>
          <p:cNvGrpSpPr/>
          <p:nvPr/>
        </p:nvGrpSpPr>
        <p:grpSpPr>
          <a:xfrm>
            <a:off x="2846167" y="1342597"/>
            <a:ext cx="3029077" cy="2180564"/>
            <a:chOff x="1081231" y="1454210"/>
            <a:chExt cx="3029077" cy="2180564"/>
          </a:xfrm>
        </p:grpSpPr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92F209B9-BBE4-404B-B901-895A2F036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790695" y="2887075"/>
              <a:ext cx="747699" cy="747699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C62911-C29A-47A5-8108-AB70EE2E7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975368" y="1454210"/>
              <a:ext cx="2134940" cy="2134940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578B309C-56A9-45BB-AE29-54B3FEB08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47692" y="2722374"/>
              <a:ext cx="516853" cy="516853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9F59CF-9F9B-4625-ACF2-74AC28E55686}"/>
                </a:ext>
              </a:extLst>
            </p:cNvPr>
            <p:cNvSpPr txBox="1"/>
            <p:nvPr/>
          </p:nvSpPr>
          <p:spPr>
            <a:xfrm>
              <a:off x="1081231" y="1939583"/>
              <a:ext cx="242630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AASHTOWare API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1CF71C0-FB47-40CD-97E1-7B28BF44983C}"/>
              </a:ext>
            </a:extLst>
          </p:cNvPr>
          <p:cNvSpPr txBox="1"/>
          <p:nvPr/>
        </p:nvSpPr>
        <p:spPr>
          <a:xfrm>
            <a:off x="3284317" y="3554317"/>
            <a:ext cx="1254831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AW Project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2E702B-7D35-48C0-AAE3-265C801AAD0F}"/>
              </a:ext>
            </a:extLst>
          </p:cNvPr>
          <p:cNvSpPr txBox="1"/>
          <p:nvPr/>
        </p:nvSpPr>
        <p:spPr>
          <a:xfrm>
            <a:off x="3284317" y="4590666"/>
            <a:ext cx="1191032" cy="36933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AW Bridge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15877E2-2317-421D-B789-3EAD6990A31B}"/>
              </a:ext>
            </a:extLst>
          </p:cNvPr>
          <p:cNvSpPr txBox="1"/>
          <p:nvPr/>
        </p:nvSpPr>
        <p:spPr>
          <a:xfrm>
            <a:off x="3284317" y="4057446"/>
            <a:ext cx="14468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Licensing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AFE5479-B29D-46D1-825F-52275BE26D43}"/>
              </a:ext>
            </a:extLst>
          </p:cNvPr>
          <p:cNvSpPr txBox="1"/>
          <p:nvPr/>
        </p:nvSpPr>
        <p:spPr>
          <a:xfrm>
            <a:off x="4988285" y="4057446"/>
            <a:ext cx="1172244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AW Safety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38B89B1-13A7-4552-AA33-57C3D656D3E9}"/>
              </a:ext>
            </a:extLst>
          </p:cNvPr>
          <p:cNvSpPr txBox="1"/>
          <p:nvPr/>
        </p:nvSpPr>
        <p:spPr>
          <a:xfrm>
            <a:off x="4974502" y="3554317"/>
            <a:ext cx="1534203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AW Pavement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BFD19FE-A0B2-43F2-9C43-E8353692D667}"/>
              </a:ext>
            </a:extLst>
          </p:cNvPr>
          <p:cNvSpPr txBox="1"/>
          <p:nvPr/>
        </p:nvSpPr>
        <p:spPr>
          <a:xfrm>
            <a:off x="3782890" y="5555112"/>
            <a:ext cx="2448456" cy="36933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AW Future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293C0B8-68A3-4360-B907-E467D4A8C86B}"/>
              </a:ext>
            </a:extLst>
          </p:cNvPr>
          <p:cNvSpPr txBox="1"/>
          <p:nvPr/>
        </p:nvSpPr>
        <p:spPr>
          <a:xfrm>
            <a:off x="4974501" y="4590666"/>
            <a:ext cx="1534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AW Pavement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9DD6482-9BCB-4F9F-9E8C-5CC73B162F4B}"/>
              </a:ext>
            </a:extLst>
          </p:cNvPr>
          <p:cNvSpPr txBox="1"/>
          <p:nvPr/>
        </p:nvSpPr>
        <p:spPr>
          <a:xfrm>
            <a:off x="3782890" y="5140957"/>
            <a:ext cx="24484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External Connectors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474C7CF-C8EF-4015-925E-905AB66A575D}"/>
              </a:ext>
            </a:extLst>
          </p:cNvPr>
          <p:cNvSpPr txBox="1"/>
          <p:nvPr/>
        </p:nvSpPr>
        <p:spPr>
          <a:xfrm>
            <a:off x="8333122" y="3947120"/>
            <a:ext cx="2109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Installation Instance</a:t>
            </a:r>
          </a:p>
        </p:txBody>
      </p:sp>
      <p:cxnSp>
        <p:nvCxnSpPr>
          <p:cNvPr id="67" name="Connector: Curved 66">
            <a:extLst>
              <a:ext uri="{FF2B5EF4-FFF2-40B4-BE49-F238E27FC236}">
                <a16:creationId xmlns:a16="http://schemas.microsoft.com/office/drawing/2014/main" id="{41981F2D-C1D8-4EFE-A163-F67450F4047E}"/>
              </a:ext>
            </a:extLst>
          </p:cNvPr>
          <p:cNvCxnSpPr>
            <a:stCxn id="43" idx="3"/>
            <a:endCxn id="4" idx="1"/>
          </p:cNvCxnSpPr>
          <p:nvPr/>
        </p:nvCxnSpPr>
        <p:spPr>
          <a:xfrm>
            <a:off x="7423762" y="3072582"/>
            <a:ext cx="940278" cy="177071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Programmer male with solid fill">
            <a:extLst>
              <a:ext uri="{FF2B5EF4-FFF2-40B4-BE49-F238E27FC236}">
                <a16:creationId xmlns:a16="http://schemas.microsoft.com/office/drawing/2014/main" id="{8F08BEAA-B8F1-4BCD-91BD-44B6597DA2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6730" y="2688695"/>
            <a:ext cx="1716588" cy="1716588"/>
          </a:xfrm>
          <a:prstGeom prst="rect">
            <a:avLst/>
          </a:prstGeom>
        </p:spPr>
      </p:pic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D2A39E52-789A-4B10-AB4B-A785F4A383F9}"/>
              </a:ext>
            </a:extLst>
          </p:cNvPr>
          <p:cNvCxnSpPr>
            <a:stCxn id="71" idx="3"/>
            <a:endCxn id="101" idx="1"/>
          </p:cNvCxnSpPr>
          <p:nvPr/>
        </p:nvCxnSpPr>
        <p:spPr>
          <a:xfrm flipV="1">
            <a:off x="2043318" y="2058803"/>
            <a:ext cx="802849" cy="148818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B09150-1AEF-4ACB-9F9B-FC93DAAD0963}"/>
              </a:ext>
            </a:extLst>
          </p:cNvPr>
          <p:cNvSpPr txBox="1"/>
          <p:nvPr/>
        </p:nvSpPr>
        <p:spPr>
          <a:xfrm>
            <a:off x="7521044" y="1308875"/>
            <a:ext cx="4043595" cy="1754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*Supplier: </a:t>
            </a:r>
          </a:p>
          <a:p>
            <a:r>
              <a:rPr lang="en-US" b="1" dirty="0"/>
              <a:t>Provides API</a:t>
            </a:r>
          </a:p>
          <a:p>
            <a:r>
              <a:rPr lang="en-US" b="1" dirty="0"/>
              <a:t>Implementation (AW ‘</a:t>
            </a:r>
            <a:r>
              <a:rPr lang="en-US" b="1" dirty="0" err="1"/>
              <a:t>devs</a:t>
            </a:r>
            <a:r>
              <a:rPr lang="en-US" b="1" dirty="0"/>
              <a:t>’ creators)</a:t>
            </a:r>
          </a:p>
          <a:p>
            <a:r>
              <a:rPr lang="en-US" b="1" dirty="0"/>
              <a:t>-AW Bridge (team) </a:t>
            </a:r>
          </a:p>
          <a:p>
            <a:r>
              <a:rPr lang="en-US" b="1" dirty="0"/>
              <a:t>…</a:t>
            </a:r>
          </a:p>
          <a:p>
            <a:r>
              <a:rPr lang="en-US" b="1" dirty="0"/>
              <a:t>-Build to Our WSP API Spec</a:t>
            </a:r>
          </a:p>
        </p:txBody>
      </p:sp>
    </p:spTree>
    <p:extLst>
      <p:ext uri="{BB962C8B-B14F-4D97-AF65-F5344CB8AC3E}">
        <p14:creationId xmlns:p14="http://schemas.microsoft.com/office/powerpoint/2010/main" val="4262966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9CE553-3D8E-4584-B83C-F098826F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1" y="86321"/>
            <a:ext cx="6518501" cy="2269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398D4-75F2-4024-A531-7B852F170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9" y="2747534"/>
            <a:ext cx="3524237" cy="26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EE1C9-4B6E-4B4E-B1DB-B6571465A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729" y="221430"/>
            <a:ext cx="3261407" cy="206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AB1A85-085E-44D9-9051-B8AA2585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646" y="2610208"/>
            <a:ext cx="3261407" cy="189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6188A-F7A3-4E6A-A3B2-EA274468B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0314" y="2617158"/>
            <a:ext cx="2772590" cy="268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C6F185-5CE7-415B-A218-7B001151073B}"/>
              </a:ext>
            </a:extLst>
          </p:cNvPr>
          <p:cNvSpPr txBox="1">
            <a:spLocks/>
          </p:cNvSpPr>
          <p:nvPr/>
        </p:nvSpPr>
        <p:spPr>
          <a:xfrm>
            <a:off x="4208640" y="5477436"/>
            <a:ext cx="6608433" cy="916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Fully Provisioned Result</a:t>
            </a:r>
          </a:p>
        </p:txBody>
      </p:sp>
    </p:spTree>
    <p:extLst>
      <p:ext uri="{BB962C8B-B14F-4D97-AF65-F5344CB8AC3E}">
        <p14:creationId xmlns:p14="http://schemas.microsoft.com/office/powerpoint/2010/main" val="37653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6B046-E4F3-45AE-9FF9-D4BDF2FE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Distinct Instances &amp; Installations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3F3EFB-98AD-4578-9B8A-4BF9C20B2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44109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87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FE87-DBB6-45C1-BAC1-51728B0A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look like?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77255-BC46-4F95-B5C3-99EED8C93FD9}"/>
              </a:ext>
            </a:extLst>
          </p:cNvPr>
          <p:cNvSpPr txBox="1"/>
          <p:nvPr/>
        </p:nvSpPr>
        <p:spPr>
          <a:xfrm>
            <a:off x="485775" y="1690688"/>
            <a:ext cx="35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0BD81-6699-4E45-8F71-49002D2A9687}"/>
              </a:ext>
            </a:extLst>
          </p:cNvPr>
          <p:cNvSpPr txBox="1"/>
          <p:nvPr/>
        </p:nvSpPr>
        <p:spPr>
          <a:xfrm>
            <a:off x="1933575" y="2060020"/>
            <a:ext cx="460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.AASHTOware.org/api/awproject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98260-14F6-4839-817B-3994E2415A6D}"/>
              </a:ext>
            </a:extLst>
          </p:cNvPr>
          <p:cNvSpPr txBox="1"/>
          <p:nvPr/>
        </p:nvSpPr>
        <p:spPr>
          <a:xfrm>
            <a:off x="1933575" y="2429352"/>
            <a:ext cx="453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.AASHTOware.org/api/awbridge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FECA5D-A775-41C5-ABB3-1FFF99C4A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3982" y="3055919"/>
            <a:ext cx="1238814" cy="1238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217214-AB67-45E7-B32D-F81CF0B77242}"/>
              </a:ext>
            </a:extLst>
          </p:cNvPr>
          <p:cNvSpPr txBox="1"/>
          <p:nvPr/>
        </p:nvSpPr>
        <p:spPr>
          <a:xfrm>
            <a:off x="485775" y="4215864"/>
            <a:ext cx="371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yourDot</a:t>
            </a:r>
            <a:r>
              <a:rPr lang="en-US" dirty="0"/>
              <a:t>.AASHTOware.org/api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A3981-2A62-428A-BFF0-4EF8FACB2481}"/>
              </a:ext>
            </a:extLst>
          </p:cNvPr>
          <p:cNvSpPr txBox="1"/>
          <p:nvPr/>
        </p:nvSpPr>
        <p:spPr>
          <a:xfrm>
            <a:off x="1933575" y="4616440"/>
            <a:ext cx="474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yourDot</a:t>
            </a:r>
            <a:r>
              <a:rPr lang="en-US" dirty="0"/>
              <a:t>.AASHTOware.org/api/awproject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FEE70-D312-44DF-8626-0573F76E9D26}"/>
              </a:ext>
            </a:extLst>
          </p:cNvPr>
          <p:cNvSpPr txBox="1"/>
          <p:nvPr/>
        </p:nvSpPr>
        <p:spPr>
          <a:xfrm>
            <a:off x="1933575" y="4985772"/>
            <a:ext cx="467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yourDot</a:t>
            </a:r>
            <a:r>
              <a:rPr lang="en-US" dirty="0"/>
              <a:t>.AASHTOware.org/api/awbridge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AB017E-64C5-4E87-ACC2-73941377C26F}"/>
              </a:ext>
            </a:extLst>
          </p:cNvPr>
          <p:cNvSpPr txBox="1"/>
          <p:nvPr/>
        </p:nvSpPr>
        <p:spPr>
          <a:xfrm>
            <a:off x="7238999" y="1229023"/>
            <a:ext cx="3724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MyDOT Project is cloud hosted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MyDOT Bridge is on-prem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YourDOT Project is cloud hosted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YourDOT Bridge is cloud hosted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526E7D82-062D-4A82-BD8D-B2D8BD6337B9}"/>
              </a:ext>
            </a:extLst>
          </p:cNvPr>
          <p:cNvSpPr/>
          <p:nvPr/>
        </p:nvSpPr>
        <p:spPr>
          <a:xfrm>
            <a:off x="6257365" y="2985247"/>
            <a:ext cx="627529" cy="144340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498CE-82A9-415B-8D21-953A8507168E}"/>
              </a:ext>
            </a:extLst>
          </p:cNvPr>
          <p:cNvSpPr txBox="1"/>
          <p:nvPr/>
        </p:nvSpPr>
        <p:spPr>
          <a:xfrm>
            <a:off x="6884894" y="3429000"/>
            <a:ext cx="416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API Management Gateway allows wildcard</a:t>
            </a:r>
          </a:p>
          <a:p>
            <a:r>
              <a:rPr lang="en-US" dirty="0"/>
              <a:t>https://*.AASHTOWare.org/api</a:t>
            </a:r>
          </a:p>
        </p:txBody>
      </p:sp>
    </p:spTree>
    <p:extLst>
      <p:ext uri="{BB962C8B-B14F-4D97-AF65-F5344CB8AC3E}">
        <p14:creationId xmlns:p14="http://schemas.microsoft.com/office/powerpoint/2010/main" val="78625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9903D-1CB7-4D06-8F66-18F731A1D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Target Operating Model - Practicality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555A3F-746A-414E-88EB-C30B097104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8936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06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56F-6430-4A3D-A4A4-4E1CC40C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2153" cy="976638"/>
          </a:xfrm>
        </p:spPr>
        <p:txBody>
          <a:bodyPr/>
          <a:lstStyle/>
          <a:p>
            <a:r>
              <a:rPr lang="en-US" dirty="0"/>
              <a:t>What does this look like?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403D2-0900-45D8-A8BE-020BF65CA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81" y="1349918"/>
            <a:ext cx="8351081" cy="290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A264B-02DA-4CCD-B967-CAC46F4A5109}"/>
              </a:ext>
            </a:extLst>
          </p:cNvPr>
          <p:cNvSpPr txBox="1"/>
          <p:nvPr/>
        </p:nvSpPr>
        <p:spPr>
          <a:xfrm>
            <a:off x="457088" y="4370591"/>
            <a:ext cx="501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{instance}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53118-FCB2-489D-A7C6-6701CE937ECF}"/>
              </a:ext>
            </a:extLst>
          </p:cNvPr>
          <p:cNvSpPr txBox="1"/>
          <p:nvPr/>
        </p:nvSpPr>
        <p:spPr>
          <a:xfrm>
            <a:off x="457088" y="4725571"/>
            <a:ext cx="491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{instance}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C1FA73-B102-4F7B-BEA5-62571FF29756}"/>
              </a:ext>
            </a:extLst>
          </p:cNvPr>
          <p:cNvSpPr txBox="1"/>
          <p:nvPr/>
        </p:nvSpPr>
        <p:spPr>
          <a:xfrm>
            <a:off x="8078978" y="4731881"/>
            <a:ext cx="358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Delivered by cloud hosted endpoint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C29F4-87DD-4CBE-86C2-39458AD9F61C}"/>
              </a:ext>
            </a:extLst>
          </p:cNvPr>
          <p:cNvSpPr txBox="1"/>
          <p:nvPr/>
        </p:nvSpPr>
        <p:spPr>
          <a:xfrm>
            <a:off x="6672119" y="5146905"/>
            <a:ext cx="498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Delivered by internet accessible on-prem endpoint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832B68-B769-4D64-9EEB-228A2CF4560B}"/>
              </a:ext>
            </a:extLst>
          </p:cNvPr>
          <p:cNvSpPr txBox="1">
            <a:spLocks/>
          </p:cNvSpPr>
          <p:nvPr/>
        </p:nvSpPr>
        <p:spPr>
          <a:xfrm>
            <a:off x="600075" y="5577534"/>
            <a:ext cx="10641665" cy="587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sz="1800" dirty="0"/>
              <a:t>Instance convention can be used in url-rewrite transformation by gateway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E6F2E4F-1CD6-48E0-91D7-C34C8AEB07E9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>
            <a:off x="5470576" y="4555257"/>
            <a:ext cx="2608402" cy="36129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1241CDC-B76A-48FF-903B-474A1C0A4E46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5376896" y="4910237"/>
            <a:ext cx="1295223" cy="4213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3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E565C-E3BC-42EE-AA46-9BB9337C9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625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6F56FA-D4A4-46FF-A918-191CAABD2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065862"/>
            <a:ext cx="4333869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Variation on a Theme: Original Points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219FCFE0-EF01-4E14-9B49-398583965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3985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91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23A17-EAB9-4335-97FB-2ACB5113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OData </a:t>
            </a:r>
            <a:r>
              <a:rPr lang="en-US" sz="4000" dirty="0">
                <a:sym typeface="Wingdings" panose="05000000000000000000" pitchFamily="2" charset="2"/>
              </a:rPr>
              <a:t> OpenAPI ‘Expectation’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3A1183-97C7-478B-809E-ECE65D046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854293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04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E20AB-81D7-460E-BC52-22404303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AW API Scope Implications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F808B-14C7-4055-85EA-B3BED23E7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434197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0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ADE80-9DEB-40EF-8F0E-69E4C73E4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Today’s Session will be Recorded</a:t>
            </a:r>
          </a:p>
        </p:txBody>
      </p:sp>
      <p:pic>
        <p:nvPicPr>
          <p:cNvPr id="4" name="Graphic 3" descr="Presentation with media">
            <a:extLst>
              <a:ext uri="{FF2B5EF4-FFF2-40B4-BE49-F238E27FC236}">
                <a16:creationId xmlns:a16="http://schemas.microsoft.com/office/drawing/2014/main" id="{2189C2D5-BA38-41C1-8047-9F985AB40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9" y="4753466"/>
            <a:ext cx="1352750" cy="1352750"/>
          </a:xfrm>
          <a:prstGeom prst="rect">
            <a:avLst/>
          </a:prstGeom>
        </p:spPr>
      </p:pic>
      <p:pic>
        <p:nvPicPr>
          <p:cNvPr id="6" name="Graphic 5" descr="Radio microphone">
            <a:extLst>
              <a:ext uri="{FF2B5EF4-FFF2-40B4-BE49-F238E27FC236}">
                <a16:creationId xmlns:a16="http://schemas.microsoft.com/office/drawing/2014/main" id="{26777A93-1EB0-4BCD-BBC4-F03A7A2A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252" y="4753465"/>
            <a:ext cx="1352747" cy="13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189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F13E-F028-4844-8ED8-1C285914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Repurposing Existing Artifacts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6CE1CC-75A5-492F-BEE6-90007D49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70" y="1982892"/>
            <a:ext cx="1790700" cy="17907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C459B9B-F661-47BC-89F8-9E6E17319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2477" y="3515166"/>
            <a:ext cx="1571625" cy="1571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BCDA6C-762C-455C-975A-055F6753CD55}"/>
              </a:ext>
            </a:extLst>
          </p:cNvPr>
          <p:cNvGrpSpPr/>
          <p:nvPr/>
        </p:nvGrpSpPr>
        <p:grpSpPr>
          <a:xfrm>
            <a:off x="8030446" y="2245160"/>
            <a:ext cx="3029077" cy="2180564"/>
            <a:chOff x="1081231" y="1454210"/>
            <a:chExt cx="3029077" cy="218056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1EFC498-125B-41F1-B433-9F4A670F9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90695" y="2887075"/>
              <a:ext cx="747699" cy="74769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B4BC104-2004-4331-8519-761375521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75368" y="1454210"/>
              <a:ext cx="2134940" cy="213494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CD78112-78BD-4AE1-A94A-8FA81326A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47692" y="2722374"/>
              <a:ext cx="516853" cy="5168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6F2418-878F-42D3-A0C4-6CA032D61966}"/>
                </a:ext>
              </a:extLst>
            </p:cNvPr>
            <p:cNvSpPr txBox="1"/>
            <p:nvPr/>
          </p:nvSpPr>
          <p:spPr>
            <a:xfrm>
              <a:off x="1081231" y="1939583"/>
              <a:ext cx="242630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AASHTOWare API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03B50371-2B13-4A8D-9F13-5F1FE7E9B7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6507" y="2801171"/>
            <a:ext cx="1358713" cy="1358713"/>
          </a:xfrm>
          <a:prstGeom prst="rect">
            <a:avLst/>
          </a:prstGeom>
        </p:spPr>
      </p:pic>
      <p:pic>
        <p:nvPicPr>
          <p:cNvPr id="15" name="Graphic 14" descr="Filter outline">
            <a:extLst>
              <a:ext uri="{FF2B5EF4-FFF2-40B4-BE49-F238E27FC236}">
                <a16:creationId xmlns:a16="http://schemas.microsoft.com/office/drawing/2014/main" id="{BB5C94EA-A4F4-45C4-AE5A-2AC9FAAE52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29284" y="2988929"/>
            <a:ext cx="914400" cy="914400"/>
          </a:xfrm>
          <a:prstGeom prst="rect">
            <a:avLst/>
          </a:prstGeom>
        </p:spPr>
      </p:pic>
      <p:pic>
        <p:nvPicPr>
          <p:cNvPr id="19" name="Graphic 18" descr="Flowchart outline">
            <a:extLst>
              <a:ext uri="{FF2B5EF4-FFF2-40B4-BE49-F238E27FC236}">
                <a16:creationId xmlns:a16="http://schemas.microsoft.com/office/drawing/2014/main" id="{253BBD20-E66F-4A13-96DA-5546424EF2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8724" y="2878242"/>
            <a:ext cx="914400" cy="914400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531DB470-C201-4409-AFFF-82943ABE69D0}"/>
              </a:ext>
            </a:extLst>
          </p:cNvPr>
          <p:cNvSpPr/>
          <p:nvPr/>
        </p:nvSpPr>
        <p:spPr>
          <a:xfrm>
            <a:off x="2994212" y="2732375"/>
            <a:ext cx="672050" cy="142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9D72813-6535-4B7E-8427-5994485029FB}"/>
              </a:ext>
            </a:extLst>
          </p:cNvPr>
          <p:cNvSpPr/>
          <p:nvPr/>
        </p:nvSpPr>
        <p:spPr>
          <a:xfrm>
            <a:off x="4673032" y="2715245"/>
            <a:ext cx="672050" cy="142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4C149E-E5BE-4EF9-9084-52D2F358B613}"/>
              </a:ext>
            </a:extLst>
          </p:cNvPr>
          <p:cNvSpPr/>
          <p:nvPr/>
        </p:nvSpPr>
        <p:spPr>
          <a:xfrm>
            <a:off x="6806766" y="2715244"/>
            <a:ext cx="672050" cy="1427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A0FA307-067B-4B15-B747-3018108CAD55}"/>
              </a:ext>
            </a:extLst>
          </p:cNvPr>
          <p:cNvSpPr txBox="1">
            <a:spLocks/>
          </p:cNvSpPr>
          <p:nvPr/>
        </p:nvSpPr>
        <p:spPr>
          <a:xfrm>
            <a:off x="2704102" y="4950643"/>
            <a:ext cx="90203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B433A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Most of (your) code is already done…</a:t>
            </a:r>
          </a:p>
        </p:txBody>
      </p:sp>
    </p:spTree>
    <p:extLst>
      <p:ext uri="{BB962C8B-B14F-4D97-AF65-F5344CB8AC3E}">
        <p14:creationId xmlns:p14="http://schemas.microsoft.com/office/powerpoint/2010/main" val="203039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D959E-2A49-4222-978B-964F577D5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AW API Data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F2F4DF-F4EA-4286-88B6-D0BE609BAB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27783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38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5182D-C3EA-4C8E-822A-A92EC065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Minimal Base Model(s) for Versioning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774B507-A34C-4712-BBD8-ABE822323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2536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565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8479-336B-41AA-918A-FF42E7BB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Composition, Property “Graduation”</a:t>
            </a:r>
          </a:p>
        </p:txBody>
      </p:sp>
      <p:pic>
        <p:nvPicPr>
          <p:cNvPr id="4" name="Graphic 3" descr="Flowchart with solid fill">
            <a:extLst>
              <a:ext uri="{FF2B5EF4-FFF2-40B4-BE49-F238E27FC236}">
                <a16:creationId xmlns:a16="http://schemas.microsoft.com/office/drawing/2014/main" id="{E3AADDAB-875C-4132-B988-8DB31895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323" y="1840008"/>
            <a:ext cx="3000375" cy="3000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F5C6A-AF68-4B43-B9C8-CADE78CD9728}"/>
              </a:ext>
            </a:extLst>
          </p:cNvPr>
          <p:cNvSpPr txBox="1"/>
          <p:nvPr/>
        </p:nvSpPr>
        <p:spPr>
          <a:xfrm>
            <a:off x="4619623" y="2001322"/>
            <a:ext cx="629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Base, limited properties, what starts here lasts for eternity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3D38C-FAD4-4B44-9622-E2A37C94A862}"/>
              </a:ext>
            </a:extLst>
          </p:cNvPr>
          <p:cNvSpPr txBox="1"/>
          <p:nvPr/>
        </p:nvSpPr>
        <p:spPr>
          <a:xfrm>
            <a:off x="276786" y="1840008"/>
            <a:ext cx="279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Model Composition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E0759-BE72-41C6-AC61-1F1181270BF4}"/>
              </a:ext>
            </a:extLst>
          </p:cNvPr>
          <p:cNvSpPr txBox="1"/>
          <p:nvPr/>
        </p:nvSpPr>
        <p:spPr>
          <a:xfrm>
            <a:off x="4247727" y="3005349"/>
            <a:ext cx="558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Product-specialized properties, extends base composition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F99BAD-0354-4222-901D-649D2A27E58C}"/>
              </a:ext>
            </a:extLst>
          </p:cNvPr>
          <p:cNvSpPr/>
          <p:nvPr/>
        </p:nvSpPr>
        <p:spPr>
          <a:xfrm>
            <a:off x="3947410" y="5458946"/>
            <a:ext cx="600635" cy="600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6A02E0B-C66A-4852-ABB3-A6A8F1F4E621}"/>
              </a:ext>
            </a:extLst>
          </p:cNvPr>
          <p:cNvCxnSpPr>
            <a:stCxn id="4" idx="2"/>
            <a:endCxn id="10" idx="0"/>
          </p:cNvCxnSpPr>
          <p:nvPr/>
        </p:nvCxnSpPr>
        <p:spPr>
          <a:xfrm rot="16200000" flipH="1">
            <a:off x="2872838" y="4084055"/>
            <a:ext cx="618563" cy="213121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38F128-5E03-4919-A1AB-C5DF55B13768}"/>
              </a:ext>
            </a:extLst>
          </p:cNvPr>
          <p:cNvSpPr txBox="1"/>
          <p:nvPr/>
        </p:nvSpPr>
        <p:spPr>
          <a:xfrm>
            <a:off x="3967067" y="3934404"/>
            <a:ext cx="77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further specialty (sanctioned) extension for tailored scenario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6C120C-AC44-47D7-9982-084861C13FC4}"/>
              </a:ext>
            </a:extLst>
          </p:cNvPr>
          <p:cNvCxnSpPr>
            <a:stCxn id="6" idx="1"/>
          </p:cNvCxnSpPr>
          <p:nvPr/>
        </p:nvCxnSpPr>
        <p:spPr>
          <a:xfrm flipH="1">
            <a:off x="2483224" y="2185988"/>
            <a:ext cx="2136399" cy="359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89307F-512C-4E41-A1EB-B7F852CFD6F5}"/>
              </a:ext>
            </a:extLst>
          </p:cNvPr>
          <p:cNvCxnSpPr>
            <a:stCxn id="9" idx="1"/>
          </p:cNvCxnSpPr>
          <p:nvPr/>
        </p:nvCxnSpPr>
        <p:spPr>
          <a:xfrm flipH="1">
            <a:off x="3182119" y="3190015"/>
            <a:ext cx="1065608" cy="1023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A2F66-C0D1-4F13-A115-10E09F186DF7}"/>
              </a:ext>
            </a:extLst>
          </p:cNvPr>
          <p:cNvCxnSpPr>
            <a:stCxn id="17" idx="2"/>
          </p:cNvCxnSpPr>
          <p:nvPr/>
        </p:nvCxnSpPr>
        <p:spPr>
          <a:xfrm flipH="1">
            <a:off x="4247727" y="4303736"/>
            <a:ext cx="3574912" cy="1455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043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0519EA-DCD1-4254-9ED2-38398422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AW API Design “Recipes” - General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69C073-02E2-4B1F-8057-0D0B56925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940457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858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9303B-0CE9-4025-9E93-F9D5B1326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3400" dirty="0"/>
              <a:t>Recipes – Data Exchanges </a:t>
            </a:r>
            <a:br>
              <a:rPr lang="en-US" sz="3400" dirty="0"/>
            </a:br>
            <a:r>
              <a:rPr lang="en-US" sz="3400" dirty="0"/>
              <a:t>(AW or External)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1B30E22-B673-461B-97E5-BCF8AB618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44904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14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5634-0407-44EF-9DFA-BDE115D1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9" y="365125"/>
            <a:ext cx="4921623" cy="5632263"/>
          </a:xfrm>
        </p:spPr>
        <p:txBody>
          <a:bodyPr/>
          <a:lstStyle/>
          <a:p>
            <a:r>
              <a:rPr lang="en-US" dirty="0"/>
              <a:t>Recipes – Tailored Extensions, Scenarios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CAC150DB-5A69-48A5-BAE8-E38B22D11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295303"/>
              </p:ext>
            </p:extLst>
          </p:nvPr>
        </p:nvGraphicFramePr>
        <p:xfrm>
          <a:off x="5540189" y="633738"/>
          <a:ext cx="5611906" cy="50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00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C1DF-A8DD-4EAF-A28F-3BDF21D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Recipes – Summary, Over-Simplified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8E221-C110-4C06-8D34-62006776231D}"/>
              </a:ext>
            </a:extLst>
          </p:cNvPr>
          <p:cNvSpPr txBox="1"/>
          <p:nvPr/>
        </p:nvSpPr>
        <p:spPr>
          <a:xfrm>
            <a:off x="327212" y="1690688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/12345/property-sets/MyDot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29BB-D82C-4FC3-BA21-7C1564384421}"/>
              </a:ext>
            </a:extLst>
          </p:cNvPr>
          <p:cNvSpPr txBox="1"/>
          <p:nvPr/>
        </p:nvSpPr>
        <p:spPr>
          <a:xfrm>
            <a:off x="327212" y="2060020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/12345/property-sets/</a:t>
            </a:r>
            <a:r>
              <a:rPr lang="en-US" b="1" dirty="0">
                <a:solidFill>
                  <a:srgbClr val="7030A0"/>
                </a:solidFill>
              </a:rPr>
              <a:t>YourDot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B5028-1AA2-453D-8B65-5184EE73619E}"/>
              </a:ext>
            </a:extLst>
          </p:cNvPr>
          <p:cNvSpPr txBox="1"/>
          <p:nvPr/>
        </p:nvSpPr>
        <p:spPr>
          <a:xfrm>
            <a:off x="327212" y="2441826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/12345/details/ESRI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130E0-3F01-4A8D-A9D5-AE3763ADEA37}"/>
              </a:ext>
            </a:extLst>
          </p:cNvPr>
          <p:cNvSpPr txBox="1"/>
          <p:nvPr/>
        </p:nvSpPr>
        <p:spPr>
          <a:xfrm>
            <a:off x="327212" y="2811158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/12345/details/SalesForce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A7A3-D0DC-4F01-A026-6D12F49A2FD5}"/>
              </a:ext>
            </a:extLst>
          </p:cNvPr>
          <p:cNvSpPr txBox="1"/>
          <p:nvPr/>
        </p:nvSpPr>
        <p:spPr>
          <a:xfrm>
            <a:off x="327212" y="1374147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43E00-631F-4C39-B0D1-7DC55ECF9BE5}"/>
              </a:ext>
            </a:extLst>
          </p:cNvPr>
          <p:cNvSpPr txBox="1"/>
          <p:nvPr/>
        </p:nvSpPr>
        <p:spPr>
          <a:xfrm>
            <a:off x="327212" y="3180490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/12345?transform=ifc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B1FD1-A8FD-4545-B7EA-02F7DCAA442C}"/>
              </a:ext>
            </a:extLst>
          </p:cNvPr>
          <p:cNvSpPr txBox="1"/>
          <p:nvPr/>
        </p:nvSpPr>
        <p:spPr>
          <a:xfrm>
            <a:off x="327212" y="3919154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DF7100"/>
                </a:solidFill>
              </a:rPr>
              <a:t>AWProject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projects</a:t>
            </a:r>
            <a:r>
              <a:rPr lang="en-US" b="1" dirty="0">
                <a:solidFill>
                  <a:srgbClr val="0070C0"/>
                </a:solidFill>
              </a:rPr>
              <a:t>/12345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69B37-066A-4807-823B-6418566E57A0}"/>
              </a:ext>
            </a:extLst>
          </p:cNvPr>
          <p:cNvSpPr txBox="1"/>
          <p:nvPr/>
        </p:nvSpPr>
        <p:spPr>
          <a:xfrm>
            <a:off x="327212" y="3549822"/>
            <a:ext cx="925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b="1" dirty="0">
                <a:solidFill>
                  <a:srgbClr val="0070C0"/>
                </a:solidFill>
              </a:rPr>
              <a:t>MyDot</a:t>
            </a:r>
            <a:r>
              <a:rPr lang="en-US" dirty="0"/>
              <a:t>.AASHTOware.org/api/</a:t>
            </a:r>
            <a:r>
              <a:rPr lang="en-US" b="1" dirty="0">
                <a:solidFill>
                  <a:srgbClr val="0070C0"/>
                </a:solidFill>
              </a:rPr>
              <a:t>AWBridge/</a:t>
            </a:r>
            <a:r>
              <a:rPr lang="en-US" b="1" dirty="0">
                <a:solidFill>
                  <a:srgbClr val="C00000"/>
                </a:solidFill>
              </a:rPr>
              <a:t>exchange</a:t>
            </a:r>
            <a:r>
              <a:rPr lang="en-US" b="1" dirty="0">
                <a:solidFill>
                  <a:srgbClr val="0070C0"/>
                </a:solidFill>
              </a:rPr>
              <a:t>/projects</a:t>
            </a:r>
          </a:p>
        </p:txBody>
      </p:sp>
    </p:spTree>
    <p:extLst>
      <p:ext uri="{BB962C8B-B14F-4D97-AF65-F5344CB8AC3E}">
        <p14:creationId xmlns:p14="http://schemas.microsoft.com/office/powerpoint/2010/main" val="2987702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23837-F016-463C-B2AE-2DFCD9D2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12000" r="-1" b="-1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0C481-C541-4908-8AF9-55A9E997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3409389"/>
            <a:ext cx="11677650" cy="137399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AASHTOWare Data Lab</a:t>
            </a:r>
            <a:br>
              <a:rPr lang="en-US" sz="6000" dirty="0">
                <a:solidFill>
                  <a:schemeClr val="tx1"/>
                </a:solidFill>
                <a:latin typeface="+mj-lt"/>
              </a:rPr>
            </a:br>
            <a:r>
              <a:rPr lang="en-US" sz="6000" dirty="0"/>
              <a:t>DataLab.AASHTOWare.org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bstract background of node and mesh">
            <a:extLst>
              <a:ext uri="{FF2B5EF4-FFF2-40B4-BE49-F238E27FC236}">
                <a16:creationId xmlns:a16="http://schemas.microsoft.com/office/drawing/2014/main" id="{8D18CC04-42E9-4F82-AEDF-ABF39AE3E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+mj-lt"/>
              </a:rPr>
              <a:t>Data Lab </a:t>
            </a:r>
            <a:br>
              <a:rPr lang="en-US" sz="5200" dirty="0">
                <a:solidFill>
                  <a:srgbClr val="FFFFFF"/>
                </a:solidFill>
                <a:latin typeface="+mj-lt"/>
              </a:rPr>
            </a:br>
            <a:r>
              <a:rPr lang="en-US" sz="5200" dirty="0">
                <a:solidFill>
                  <a:srgbClr val="FFFFFF"/>
                </a:solidFill>
                <a:latin typeface="+mj-lt"/>
              </a:rPr>
              <a:t>AW Product Endpoints:</a:t>
            </a:r>
            <a:br>
              <a:rPr lang="en-US" sz="5200" dirty="0">
                <a:solidFill>
                  <a:srgbClr val="FFFFFF"/>
                </a:solidFill>
                <a:latin typeface="+mj-lt"/>
              </a:rPr>
            </a:br>
            <a:r>
              <a:rPr lang="en-US" sz="5200" dirty="0">
                <a:solidFill>
                  <a:srgbClr val="FFFFFF"/>
                </a:solidFill>
                <a:latin typeface="+mj-lt"/>
              </a:rPr>
              <a:t>Implementation Support</a:t>
            </a:r>
            <a:endParaRPr lang="en-US" sz="5200" b="1" i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522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5780" y="1037411"/>
            <a:ext cx="5589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5777" y="1672441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732091" y="2247408"/>
            <a:ext cx="10815742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45777" y="2317310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732089" y="1583810"/>
            <a:ext cx="10815744" cy="50613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/>
          <p:cNvSpPr/>
          <p:nvPr/>
        </p:nvSpPr>
        <p:spPr>
          <a:xfrm>
            <a:off x="732089" y="290978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45775" y="297968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2089" y="3562353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5775" y="3632255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AACCC2-D00A-3F43-BFD6-E9B1B2BF7153}"/>
              </a:ext>
            </a:extLst>
          </p:cNvPr>
          <p:cNvSpPr txBox="1"/>
          <p:nvPr/>
        </p:nvSpPr>
        <p:spPr>
          <a:xfrm>
            <a:off x="1671822" y="1035288"/>
            <a:ext cx="56097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Meeting Goals, “Around the Room” Quick Introductions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C1D12-A8AB-CA45-AB6D-AD73DD3B813A}"/>
              </a:ext>
            </a:extLst>
          </p:cNvPr>
          <p:cNvSpPr txBox="1"/>
          <p:nvPr/>
        </p:nvSpPr>
        <p:spPr>
          <a:xfrm>
            <a:off x="1671820" y="1670856"/>
            <a:ext cx="757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API Management as Infrastructure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33A8C-3E20-8842-8907-95D3EB165257}"/>
              </a:ext>
            </a:extLst>
          </p:cNvPr>
          <p:cNvSpPr txBox="1"/>
          <p:nvPr/>
        </p:nvSpPr>
        <p:spPr>
          <a:xfrm>
            <a:off x="1671816" y="2979688"/>
            <a:ext cx="798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Target Operating Model: AW Product API Path ‘Roots’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ABAF53-0681-B446-AC1A-FA6D16221F11}"/>
              </a:ext>
            </a:extLst>
          </p:cNvPr>
          <p:cNvSpPr txBox="1"/>
          <p:nvPr/>
        </p:nvSpPr>
        <p:spPr>
          <a:xfrm>
            <a:off x="1671818" y="2313655"/>
            <a:ext cx="9178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API Design Container – Instance Concept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DBD23F-28F3-1743-93BC-1D5D1EE80F23}"/>
              </a:ext>
            </a:extLst>
          </p:cNvPr>
          <p:cNvSpPr txBox="1"/>
          <p:nvPr/>
        </p:nvSpPr>
        <p:spPr>
          <a:xfrm>
            <a:off x="1671814" y="3632255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Resource Aspect vs Query Aspect – Translating from OData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871637-15DF-4A57-97CB-51D9A8D5F0E4}"/>
              </a:ext>
            </a:extLst>
          </p:cNvPr>
          <p:cNvSpPr/>
          <p:nvPr/>
        </p:nvSpPr>
        <p:spPr>
          <a:xfrm>
            <a:off x="732090" y="986638"/>
            <a:ext cx="10815744" cy="448580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C32BDD-F132-458B-92A0-251AB02D74E5}"/>
              </a:ext>
            </a:extLst>
          </p:cNvPr>
          <p:cNvSpPr/>
          <p:nvPr/>
        </p:nvSpPr>
        <p:spPr>
          <a:xfrm>
            <a:off x="732089" y="421283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1F5BFA-BC9F-4F93-93F5-2C72BEEB3348}"/>
              </a:ext>
            </a:extLst>
          </p:cNvPr>
          <p:cNvSpPr txBox="1"/>
          <p:nvPr/>
        </p:nvSpPr>
        <p:spPr>
          <a:xfrm>
            <a:off x="945775" y="428273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5668E-44AD-4585-8827-5AE881881987}"/>
              </a:ext>
            </a:extLst>
          </p:cNvPr>
          <p:cNvSpPr txBox="1"/>
          <p:nvPr/>
        </p:nvSpPr>
        <p:spPr>
          <a:xfrm>
            <a:off x="1671814" y="428273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Schema Segmentation by AW Product, Composition, Discriminators, Extensions (customization)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DB63FDB-21A5-4A76-A572-31D2F979063F}"/>
              </a:ext>
            </a:extLst>
          </p:cNvPr>
          <p:cNvSpPr/>
          <p:nvPr/>
        </p:nvSpPr>
        <p:spPr>
          <a:xfrm>
            <a:off x="732089" y="4863315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08FB29-0606-46D7-9B1E-86BB4A823F24}"/>
              </a:ext>
            </a:extLst>
          </p:cNvPr>
          <p:cNvSpPr txBox="1"/>
          <p:nvPr/>
        </p:nvSpPr>
        <p:spPr>
          <a:xfrm>
            <a:off x="945775" y="4933217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1A752-2B29-48DE-A6A2-1CC5A7F7285D}"/>
              </a:ext>
            </a:extLst>
          </p:cNvPr>
          <p:cNvSpPr txBox="1"/>
          <p:nvPr/>
        </p:nvSpPr>
        <p:spPr>
          <a:xfrm>
            <a:off x="1671814" y="4933217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AW API Design Patterns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04C7BB4-0AED-49BF-872E-85C3C7780ED4}"/>
              </a:ext>
            </a:extLst>
          </p:cNvPr>
          <p:cNvSpPr/>
          <p:nvPr/>
        </p:nvSpPr>
        <p:spPr>
          <a:xfrm>
            <a:off x="732089" y="5513796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8EC15-76E9-4582-BCE5-2B71B812AC51}"/>
              </a:ext>
            </a:extLst>
          </p:cNvPr>
          <p:cNvSpPr txBox="1"/>
          <p:nvPr/>
        </p:nvSpPr>
        <p:spPr>
          <a:xfrm>
            <a:off x="945775" y="5583698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8015D-405A-4C92-980A-D2C4C8592E7B}"/>
              </a:ext>
            </a:extLst>
          </p:cNvPr>
          <p:cNvSpPr txBox="1"/>
          <p:nvPr/>
        </p:nvSpPr>
        <p:spPr>
          <a:xfrm>
            <a:off x="1671814" y="5583698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Next Session Look-Ahead, Lead Contacts by Product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EFF19D9-607E-4B59-A0AC-698DD5469374}"/>
              </a:ext>
            </a:extLst>
          </p:cNvPr>
          <p:cNvSpPr/>
          <p:nvPr/>
        </p:nvSpPr>
        <p:spPr>
          <a:xfrm>
            <a:off x="732089" y="6137304"/>
            <a:ext cx="10815744" cy="504911"/>
          </a:xfrm>
          <a:prstGeom prst="roundRect">
            <a:avLst/>
          </a:prstGeom>
          <a:noFill/>
          <a:ln>
            <a:solidFill>
              <a:srgbClr val="D8E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AEBC2-51BD-424F-BFD3-47A7B11F2C54}"/>
              </a:ext>
            </a:extLst>
          </p:cNvPr>
          <p:cNvSpPr txBox="1"/>
          <p:nvPr/>
        </p:nvSpPr>
        <p:spPr>
          <a:xfrm>
            <a:off x="945775" y="6207206"/>
            <a:ext cx="55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B43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212C1C-0AF5-4797-999D-CA7F2D464267}"/>
              </a:ext>
            </a:extLst>
          </p:cNvPr>
          <p:cNvSpPr txBox="1"/>
          <p:nvPr/>
        </p:nvSpPr>
        <p:spPr>
          <a:xfrm>
            <a:off x="1671814" y="6207206"/>
            <a:ext cx="93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Q&amp;A, Close Out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4649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0C758-72AC-4AC0-978F-F2A3D69F5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F154B-840C-4F8B-8B88-60E0B14E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Next Steps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34FAB8-F485-4089-BB78-0DCA5FE4A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92260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21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Collaboration Planning</a:t>
            </a:r>
          </a:p>
        </p:txBody>
      </p:sp>
    </p:spTree>
    <p:extLst>
      <p:ext uri="{BB962C8B-B14F-4D97-AF65-F5344CB8AC3E}">
        <p14:creationId xmlns:p14="http://schemas.microsoft.com/office/powerpoint/2010/main" val="2274471063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2F69-BCD7-4461-A476-2D9CFE1F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Tasks, 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63AD-40FF-4A63-9E5E-C208B2DE8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API Design Release Preview</a:t>
            </a:r>
            <a:endParaRPr lang="en-US" u="sng" dirty="0"/>
          </a:p>
          <a:p>
            <a:r>
              <a:rPr lang="en-US" dirty="0"/>
              <a:t>Utility Tooling</a:t>
            </a:r>
          </a:p>
          <a:p>
            <a:r>
              <a:rPr lang="en-US" dirty="0"/>
              <a:t>Test Scripting</a:t>
            </a:r>
          </a:p>
          <a:p>
            <a:r>
              <a:rPr lang="en-US" dirty="0"/>
              <a:t>“Auto Regenerate” API / Data Dictionary Suite</a:t>
            </a:r>
          </a:p>
          <a:p>
            <a:pPr lvl="1"/>
            <a:r>
              <a:rPr lang="en-US" dirty="0"/>
              <a:t>AW, non-AW, OData/DB starter</a:t>
            </a:r>
          </a:p>
          <a:p>
            <a:r>
              <a:rPr lang="en-US" dirty="0"/>
              <a:t>Property Mapper, Extension Tooling</a:t>
            </a:r>
          </a:p>
          <a:p>
            <a:r>
              <a:rPr lang="en-US" dirty="0"/>
              <a:t>API Management Requirements, Production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6821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2922" y="1412048"/>
            <a:ext cx="4446580" cy="2425149"/>
          </a:xfrm>
        </p:spPr>
        <p:txBody>
          <a:bodyPr>
            <a:no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Questions  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Answers</a:t>
            </a:r>
            <a:b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CA" sz="4400" dirty="0">
                <a:solidFill>
                  <a:schemeClr val="bg1"/>
                </a:solidFill>
                <a:latin typeface="Montserrat" panose="00000500000000000000" pitchFamily="2" charset="0"/>
              </a:rPr>
              <a:t>Discussion</a:t>
            </a:r>
            <a:endParaRPr lang="en-US" sz="4400" b="0" spc="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14" y="5952453"/>
            <a:ext cx="1475377" cy="701407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7813752" y="2020010"/>
            <a:ext cx="2708948" cy="2335301"/>
            <a:chOff x="8119840" y="3369613"/>
            <a:chExt cx="1943693" cy="1675598"/>
          </a:xfrm>
        </p:grpSpPr>
        <p:sp>
          <p:nvSpPr>
            <p:cNvPr id="59" name="Hexagon 58"/>
            <p:cNvSpPr/>
            <p:nvPr/>
          </p:nvSpPr>
          <p:spPr>
            <a:xfrm>
              <a:off x="8119840" y="336961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8188728" y="3429000"/>
              <a:ext cx="1805915" cy="1556824"/>
            </a:xfrm>
            <a:prstGeom prst="hexagon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48614" y="3271244"/>
            <a:ext cx="2708949" cy="2335301"/>
            <a:chOff x="8119840" y="1555409"/>
            <a:chExt cx="1943693" cy="1675598"/>
          </a:xfrm>
        </p:grpSpPr>
        <p:sp>
          <p:nvSpPr>
            <p:cNvPr id="62" name="Hexagon 61"/>
            <p:cNvSpPr/>
            <p:nvPr/>
          </p:nvSpPr>
          <p:spPr>
            <a:xfrm>
              <a:off x="8119840" y="1555409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>
              <a:off x="8188728" y="1614796"/>
              <a:ext cx="1805915" cy="1556824"/>
            </a:xfrm>
            <a:prstGeom prst="hexagon">
              <a:avLst/>
            </a:pr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078886" y="3294363"/>
            <a:ext cx="2708948" cy="2335301"/>
            <a:chOff x="9788312" y="2461803"/>
            <a:chExt cx="1943693" cy="1675598"/>
          </a:xfrm>
        </p:grpSpPr>
        <p:sp>
          <p:nvSpPr>
            <p:cNvPr id="65" name="Hexagon 64"/>
            <p:cNvSpPr/>
            <p:nvPr/>
          </p:nvSpPr>
          <p:spPr>
            <a:xfrm>
              <a:off x="9788312" y="2461803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9857200" y="2521190"/>
              <a:ext cx="1805915" cy="1556824"/>
            </a:xfrm>
            <a:prstGeom prst="hexagon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198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813750" y="4514741"/>
            <a:ext cx="2708948" cy="2335301"/>
            <a:chOff x="8124687" y="5181314"/>
            <a:chExt cx="1943693" cy="1675598"/>
          </a:xfrm>
        </p:grpSpPr>
        <p:sp>
          <p:nvSpPr>
            <p:cNvPr id="68" name="Hexagon 67"/>
            <p:cNvSpPr/>
            <p:nvPr/>
          </p:nvSpPr>
          <p:spPr>
            <a:xfrm>
              <a:off x="8124687" y="5181314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>
              <a:off x="8193575" y="5240701"/>
              <a:ext cx="1805915" cy="1556824"/>
            </a:xfrm>
            <a:prstGeom prst="hexagon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063081" y="799632"/>
            <a:ext cx="2708948" cy="2335301"/>
            <a:chOff x="4778055" y="3361816"/>
            <a:chExt cx="1943693" cy="1675598"/>
          </a:xfrm>
        </p:grpSpPr>
        <p:sp>
          <p:nvSpPr>
            <p:cNvPr id="71" name="Hexagon 70"/>
            <p:cNvSpPr/>
            <p:nvPr/>
          </p:nvSpPr>
          <p:spPr>
            <a:xfrm>
              <a:off x="4778055" y="3361816"/>
              <a:ext cx="1943693" cy="1675598"/>
            </a:xfrm>
            <a:prstGeom prst="hexagon">
              <a:avLst/>
            </a:prstGeom>
            <a:solidFill>
              <a:srgbClr val="333E48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46943" y="3421203"/>
              <a:ext cx="1805915" cy="1556824"/>
            </a:xfrm>
            <a:prstGeom prst="hexagon">
              <a:avLst/>
            </a:pr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51" y="1887896"/>
            <a:ext cx="1714033" cy="17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1476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Implementation</a:t>
            </a:r>
            <a:br>
              <a:rPr lang="en-US" sz="5400" dirty="0"/>
            </a:br>
            <a:r>
              <a:rPr lang="en-US" sz="5400" dirty="0"/>
              <a:t>Ramp-Up Focus</a:t>
            </a:r>
          </a:p>
        </p:txBody>
      </p:sp>
    </p:spTree>
    <p:extLst>
      <p:ext uri="{BB962C8B-B14F-4D97-AF65-F5344CB8AC3E}">
        <p14:creationId xmlns:p14="http://schemas.microsoft.com/office/powerpoint/2010/main" val="402261738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7ED-9589-4576-9CB0-ABE20FB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Goals: Ramp-Up Prelude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FD9EE7-9DB9-4882-9656-232C8D5AD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277094"/>
              </p:ext>
            </p:extLst>
          </p:nvPr>
        </p:nvGraphicFramePr>
        <p:xfrm>
          <a:off x="838200" y="1381125"/>
          <a:ext cx="10515600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819924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5FA534-66EB-4871-8ED5-27ED3EBD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Around the Room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002071-47AF-4773-A421-4508D1BCE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30814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86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9420F-2CE7-4B74-BA84-FDC277B1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Implementor Role Expectations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7C82E4-160A-451F-8FA0-AB8B4BD565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344451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80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78535-3924-488E-9054-2D765449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Big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1BC4F6-73FF-479E-B4C1-25EA4D017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14155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5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491BE-E821-42A0-9C31-4B1D2A46E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CAB74-BEE4-4ABC-80F6-E77D7852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2500" dirty="0">
                <a:solidFill>
                  <a:srgbClr val="FFFFFF"/>
                </a:solidFill>
              </a:rPr>
              <a:t>API Design </a:t>
            </a:r>
            <a:r>
              <a:rPr lang="en-US" sz="2500" dirty="0">
                <a:solidFill>
                  <a:srgbClr val="FFFFFF"/>
                </a:solidFill>
                <a:sym typeface="Wingdings" panose="05000000000000000000" pitchFamily="2" charset="2"/>
              </a:rPr>
              <a:t> Implementation: Management </a:t>
            </a:r>
            <a:endParaRPr lang="en-US" sz="25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F6338C-BE48-4219-91CB-BAFCCEF4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295609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08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483dd343-51ea-48d4-899d-d63df53845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C78BCA86D8004F8686EFFF0ED0DF57" ma:contentTypeVersion="6" ma:contentTypeDescription="Create a new document." ma:contentTypeScope="" ma:versionID="b05b2446cee867c905ad307903ea3041">
  <xsd:schema xmlns:xsd="http://www.w3.org/2001/XMLSchema" xmlns:xs="http://www.w3.org/2001/XMLSchema" xmlns:p="http://schemas.microsoft.com/office/2006/metadata/properties" xmlns:ns2="483dd343-51ea-48d4-899d-d63df538454c" targetNamespace="http://schemas.microsoft.com/office/2006/metadata/properties" ma:root="true" ma:fieldsID="7c7390f7343d6c8e1bb1ed12473105ca" ns2:_="">
    <xsd:import namespace="483dd343-51ea-48d4-899d-d63df5384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dd343-51ea-48d4-899d-d63df5384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2" nillable="true" ma:displayName="Sign-off status" ma:internalName="Sign_x002d_off_x0020_status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2A0576-E6A1-4CA4-9916-92E5A3F8CFF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83dd343-51ea-48d4-899d-d63df538454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5DC7AF-29AD-4F30-BA47-78329E8C6B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C5BA0E-A8FD-4A0F-9D25-4F222C082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dd343-51ea-48d4-899d-d63df5384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15825</TotalTime>
  <Words>1658</Words>
  <Application>Microsoft Office PowerPoint</Application>
  <PresentationFormat>Widescreen</PresentationFormat>
  <Paragraphs>238</Paragraphs>
  <Slides>33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Gentium Basic</vt:lpstr>
      <vt:lpstr>Georgia</vt:lpstr>
      <vt:lpstr>Montserrat</vt:lpstr>
      <vt:lpstr>Symbol</vt:lpstr>
      <vt:lpstr>Verdana</vt:lpstr>
      <vt:lpstr>Office Theme</vt:lpstr>
      <vt:lpstr>AASHTOWARE DATA INTEGRATION FRAMEWORK Phase 2 – Implementation Workshop Intro</vt:lpstr>
      <vt:lpstr>Today’s Session will be Recorded</vt:lpstr>
      <vt:lpstr>AGENDA</vt:lpstr>
      <vt:lpstr>Implementation Ramp-Up Focus</vt:lpstr>
      <vt:lpstr>Meeting Goals: Ramp-Up Prelude</vt:lpstr>
      <vt:lpstr>Around the Room</vt:lpstr>
      <vt:lpstr>Implementor Role Expectations</vt:lpstr>
      <vt:lpstr>The Big Picture</vt:lpstr>
      <vt:lpstr>API Design  Implementation: Management </vt:lpstr>
      <vt:lpstr>Disparate Operations, Installations:  Hard, one-Offs</vt:lpstr>
      <vt:lpstr>API Management Gateway – New, Easy</vt:lpstr>
      <vt:lpstr>PowerPoint Presentation</vt:lpstr>
      <vt:lpstr>Distinct Instances &amp; Installations</vt:lpstr>
      <vt:lpstr>What does this look like?</vt:lpstr>
      <vt:lpstr>Target Operating Model - Practicality</vt:lpstr>
      <vt:lpstr>What does this look like?</vt:lpstr>
      <vt:lpstr>Variation on a Theme: Original Points</vt:lpstr>
      <vt:lpstr>OData  OpenAPI ‘Expectation’</vt:lpstr>
      <vt:lpstr>AW API Scope Implications</vt:lpstr>
      <vt:lpstr>Repurposing Existing Artifacts</vt:lpstr>
      <vt:lpstr>AW API Data Model</vt:lpstr>
      <vt:lpstr>Minimal Base Model(s) for Versioning</vt:lpstr>
      <vt:lpstr>Model Composition, Property “Graduation”</vt:lpstr>
      <vt:lpstr>AW API Design “Recipes” - General</vt:lpstr>
      <vt:lpstr>Recipes – Data Exchanges  (AW or External)</vt:lpstr>
      <vt:lpstr>Recipes – Tailored Extensions, Scenarios</vt:lpstr>
      <vt:lpstr>Recipes – Summary, Over-Simplified</vt:lpstr>
      <vt:lpstr>AASHTOWare Data Lab DataLab.AASHTOWare.org</vt:lpstr>
      <vt:lpstr>Data Lab  AW Product Endpoints: Implementation Support</vt:lpstr>
      <vt:lpstr>Next Steps</vt:lpstr>
      <vt:lpstr>Collaboration Planning</vt:lpstr>
      <vt:lpstr>Key Tasks, Action Items</vt:lpstr>
      <vt:lpstr>Questions   Answers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AASHTOWARE DATA INTEGRATION FRAMEWORK Phase 2 – Session 3</dc:title>
  <dc:creator>sedrick bouknight</dc:creator>
  <cp:lastModifiedBy>sedrick bouknight</cp:lastModifiedBy>
  <cp:revision>178</cp:revision>
  <dcterms:created xsi:type="dcterms:W3CDTF">2020-12-11T15:52:18Z</dcterms:created>
  <dcterms:modified xsi:type="dcterms:W3CDTF">2021-08-24T17:15:55Z</dcterms:modified>
</cp:coreProperties>
</file>