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33"/>
  </p:notesMasterIdLst>
  <p:handoutMasterIdLst>
    <p:handoutMasterId r:id="rId34"/>
  </p:handoutMasterIdLst>
  <p:sldIdLst>
    <p:sldId id="256" r:id="rId5"/>
    <p:sldId id="723" r:id="rId6"/>
    <p:sldId id="367" r:id="rId7"/>
    <p:sldId id="571" r:id="rId8"/>
    <p:sldId id="742" r:id="rId9"/>
    <p:sldId id="720" r:id="rId10"/>
    <p:sldId id="744" r:id="rId11"/>
    <p:sldId id="743" r:id="rId12"/>
    <p:sldId id="756" r:id="rId13"/>
    <p:sldId id="760" r:id="rId14"/>
    <p:sldId id="757" r:id="rId15"/>
    <p:sldId id="767" r:id="rId16"/>
    <p:sldId id="557" r:id="rId17"/>
    <p:sldId id="768" r:id="rId18"/>
    <p:sldId id="772" r:id="rId19"/>
    <p:sldId id="758" r:id="rId20"/>
    <p:sldId id="748" r:id="rId21"/>
    <p:sldId id="773" r:id="rId22"/>
    <p:sldId id="761" r:id="rId23"/>
    <p:sldId id="762" r:id="rId24"/>
    <p:sldId id="763" r:id="rId25"/>
    <p:sldId id="559" r:id="rId26"/>
    <p:sldId id="764" r:id="rId27"/>
    <p:sldId id="765" r:id="rId28"/>
    <p:sldId id="759" r:id="rId29"/>
    <p:sldId id="774" r:id="rId30"/>
    <p:sldId id="766" r:id="rId31"/>
    <p:sldId id="508" r:id="rId3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62242696-66BD-466C-BD8A-E1D1B2EC8C57}">
          <p14:sldIdLst>
            <p14:sldId id="256"/>
            <p14:sldId id="723"/>
            <p14:sldId id="367"/>
            <p14:sldId id="571"/>
            <p14:sldId id="742"/>
            <p14:sldId id="720"/>
            <p14:sldId id="744"/>
            <p14:sldId id="743"/>
            <p14:sldId id="756"/>
            <p14:sldId id="760"/>
            <p14:sldId id="757"/>
            <p14:sldId id="767"/>
            <p14:sldId id="557"/>
            <p14:sldId id="768"/>
            <p14:sldId id="772"/>
            <p14:sldId id="758"/>
            <p14:sldId id="748"/>
            <p14:sldId id="773"/>
            <p14:sldId id="761"/>
            <p14:sldId id="762"/>
            <p14:sldId id="763"/>
            <p14:sldId id="559"/>
            <p14:sldId id="764"/>
            <p14:sldId id="765"/>
            <p14:sldId id="759"/>
            <p14:sldId id="774"/>
            <p14:sldId id="766"/>
            <p14:sldId id="508"/>
          </p14:sldIdLst>
        </p14:section>
        <p14:section name="Closing" id="{C5536E02-E3A6-40D4-B854-C94EEE895E8E}">
          <p14:sldIdLst/>
        </p14:section>
        <p14:section name="Extra Slides" id="{4DFE9258-99B0-4407-8CB5-0FE57F4A241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, Larissa" initials="JL" lastIdx="13" clrIdx="0">
    <p:extLst>
      <p:ext uri="{19B8F6BF-5375-455C-9EA6-DF929625EA0E}">
        <p15:presenceInfo xmlns:p15="http://schemas.microsoft.com/office/powerpoint/2012/main" userId="S-1-5-21-527237240-1500820517-725345543-4323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D4F5"/>
    <a:srgbClr val="1C2B39"/>
    <a:srgbClr val="FB433A"/>
    <a:srgbClr val="DF7100"/>
    <a:srgbClr val="D8E6F0"/>
    <a:srgbClr val="9DC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229" autoAdjust="0"/>
  </p:normalViewPr>
  <p:slideViewPr>
    <p:cSldViewPr snapToGrid="0">
      <p:cViewPr varScale="1">
        <p:scale>
          <a:sx n="107" d="100"/>
          <a:sy n="107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svg"/><Relationship Id="rId1" Type="http://schemas.openxmlformats.org/officeDocument/2006/relationships/image" Target="../media/image66.png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10" Type="http://schemas.openxmlformats.org/officeDocument/2006/relationships/image" Target="../media/image75.svg"/><Relationship Id="rId4" Type="http://schemas.openxmlformats.org/officeDocument/2006/relationships/image" Target="../media/image69.svg"/><Relationship Id="rId9" Type="http://schemas.openxmlformats.org/officeDocument/2006/relationships/image" Target="../media/image74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svg"/><Relationship Id="rId1" Type="http://schemas.openxmlformats.org/officeDocument/2006/relationships/image" Target="../media/image66.png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10" Type="http://schemas.openxmlformats.org/officeDocument/2006/relationships/image" Target="../media/image75.svg"/><Relationship Id="rId4" Type="http://schemas.openxmlformats.org/officeDocument/2006/relationships/image" Target="../media/image69.svg"/><Relationship Id="rId9" Type="http://schemas.openxmlformats.org/officeDocument/2006/relationships/image" Target="../media/image7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3A408-38C8-47DE-8B8C-8CACF605BA99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6D08F32-4EEF-4B1A-B75F-F8C140E4CCEF}">
      <dgm:prSet/>
      <dgm:spPr/>
      <dgm:t>
        <a:bodyPr/>
        <a:lstStyle/>
        <a:p>
          <a:r>
            <a:rPr lang="en-US"/>
            <a:t>Research</a:t>
          </a:r>
        </a:p>
      </dgm:t>
    </dgm:pt>
    <dgm:pt modelId="{CECB053E-0A33-46E8-876B-D66B4CD949B4}" type="parTrans" cxnId="{3E4E24A4-8705-4C35-8D2E-6DC4AEAFBDC7}">
      <dgm:prSet/>
      <dgm:spPr/>
      <dgm:t>
        <a:bodyPr/>
        <a:lstStyle/>
        <a:p>
          <a:endParaRPr lang="en-US"/>
        </a:p>
      </dgm:t>
    </dgm:pt>
    <dgm:pt modelId="{873ECD62-E03D-4806-AADB-AFFA99C68D9B}" type="sibTrans" cxnId="{3E4E24A4-8705-4C35-8D2E-6DC4AEAFBDC7}">
      <dgm:prSet/>
      <dgm:spPr/>
      <dgm:t>
        <a:bodyPr/>
        <a:lstStyle/>
        <a:p>
          <a:endParaRPr lang="en-US"/>
        </a:p>
      </dgm:t>
    </dgm:pt>
    <dgm:pt modelId="{06C62FDC-0DE8-4F15-AC1E-0C3A8E5C85CB}">
      <dgm:prSet/>
      <dgm:spPr/>
      <dgm:t>
        <a:bodyPr/>
        <a:lstStyle/>
        <a:p>
          <a:r>
            <a:rPr lang="en-US"/>
            <a:t>Exhaustive Scenario Definitions</a:t>
          </a:r>
        </a:p>
      </dgm:t>
    </dgm:pt>
    <dgm:pt modelId="{53DEC3B7-44AA-4D65-88AC-5891D3C075EE}" type="parTrans" cxnId="{3C22303A-3719-46F6-A9F3-98BEB00631C5}">
      <dgm:prSet/>
      <dgm:spPr/>
      <dgm:t>
        <a:bodyPr/>
        <a:lstStyle/>
        <a:p>
          <a:endParaRPr lang="en-US"/>
        </a:p>
      </dgm:t>
    </dgm:pt>
    <dgm:pt modelId="{949C5606-80D8-44B5-BCA3-3425AF0C8F7F}" type="sibTrans" cxnId="{3C22303A-3719-46F6-A9F3-98BEB00631C5}">
      <dgm:prSet/>
      <dgm:spPr/>
      <dgm:t>
        <a:bodyPr/>
        <a:lstStyle/>
        <a:p>
          <a:endParaRPr lang="en-US"/>
        </a:p>
      </dgm:t>
    </dgm:pt>
    <dgm:pt modelId="{20D630D5-17BC-47A3-9722-85829A764535}">
      <dgm:prSet/>
      <dgm:spPr/>
      <dgm:t>
        <a:bodyPr/>
        <a:lstStyle/>
        <a:p>
          <a:r>
            <a:rPr lang="en-US"/>
            <a:t>Comprehensive Data Inventory</a:t>
          </a:r>
        </a:p>
      </dgm:t>
    </dgm:pt>
    <dgm:pt modelId="{B6D25B2C-8828-4DD8-BD2C-B63EE3FE18C9}" type="parTrans" cxnId="{C980D317-BBDA-4E98-9FF8-8CE211D3D38E}">
      <dgm:prSet/>
      <dgm:spPr/>
      <dgm:t>
        <a:bodyPr/>
        <a:lstStyle/>
        <a:p>
          <a:endParaRPr lang="en-US"/>
        </a:p>
      </dgm:t>
    </dgm:pt>
    <dgm:pt modelId="{C5731891-1994-4F0F-950D-2CD834CB5993}" type="sibTrans" cxnId="{C980D317-BBDA-4E98-9FF8-8CE211D3D38E}">
      <dgm:prSet/>
      <dgm:spPr/>
      <dgm:t>
        <a:bodyPr/>
        <a:lstStyle/>
        <a:p>
          <a:endParaRPr lang="en-US"/>
        </a:p>
      </dgm:t>
    </dgm:pt>
    <dgm:pt modelId="{92290A15-8FE2-44BA-B7A7-6D6A7B842724}">
      <dgm:prSet/>
      <dgm:spPr/>
      <dgm:t>
        <a:bodyPr/>
        <a:lstStyle/>
        <a:p>
          <a:r>
            <a:rPr lang="en-US"/>
            <a:t>Design  </a:t>
          </a:r>
        </a:p>
      </dgm:t>
    </dgm:pt>
    <dgm:pt modelId="{CFB4DA27-F73E-485F-BA1E-F8C914CD5FC4}" type="parTrans" cxnId="{94AA3176-F2C8-4623-BF59-6E0DD58033F4}">
      <dgm:prSet/>
      <dgm:spPr/>
      <dgm:t>
        <a:bodyPr/>
        <a:lstStyle/>
        <a:p>
          <a:endParaRPr lang="en-US"/>
        </a:p>
      </dgm:t>
    </dgm:pt>
    <dgm:pt modelId="{FD6A4183-3DC1-4E48-974C-2B636FC3F2AA}" type="sibTrans" cxnId="{94AA3176-F2C8-4623-BF59-6E0DD58033F4}">
      <dgm:prSet/>
      <dgm:spPr/>
      <dgm:t>
        <a:bodyPr/>
        <a:lstStyle/>
        <a:p>
          <a:endParaRPr lang="en-US"/>
        </a:p>
      </dgm:t>
    </dgm:pt>
    <dgm:pt modelId="{6AE61DE9-FA85-4B59-A3F1-62C75115A109}">
      <dgm:prSet/>
      <dgm:spPr/>
      <dgm:t>
        <a:bodyPr/>
        <a:lstStyle/>
        <a:p>
          <a:r>
            <a:rPr lang="en-US"/>
            <a:t>Technical Conventions</a:t>
          </a:r>
        </a:p>
      </dgm:t>
    </dgm:pt>
    <dgm:pt modelId="{E1F54DB7-D853-4635-A180-28169C1B659B}" type="parTrans" cxnId="{94C71097-61CE-4527-9258-392D09435404}">
      <dgm:prSet/>
      <dgm:spPr/>
      <dgm:t>
        <a:bodyPr/>
        <a:lstStyle/>
        <a:p>
          <a:endParaRPr lang="en-US"/>
        </a:p>
      </dgm:t>
    </dgm:pt>
    <dgm:pt modelId="{2A2323DE-614C-4603-8753-CB98816E7994}" type="sibTrans" cxnId="{94C71097-61CE-4527-9258-392D09435404}">
      <dgm:prSet/>
      <dgm:spPr/>
      <dgm:t>
        <a:bodyPr/>
        <a:lstStyle/>
        <a:p>
          <a:endParaRPr lang="en-US"/>
        </a:p>
      </dgm:t>
    </dgm:pt>
    <dgm:pt modelId="{BD6CCB1E-5523-400F-9DEF-A08AF0386E30}">
      <dgm:prSet/>
      <dgm:spPr/>
      <dgm:t>
        <a:bodyPr/>
        <a:lstStyle/>
        <a:p>
          <a:r>
            <a:rPr lang="en-US"/>
            <a:t>Standardization &amp; Practices Guidance</a:t>
          </a:r>
        </a:p>
      </dgm:t>
    </dgm:pt>
    <dgm:pt modelId="{1CF4EE37-4979-486B-980B-E3B2A323805C}" type="parTrans" cxnId="{136F4474-A676-4D5E-B604-3D5A9DBF33F0}">
      <dgm:prSet/>
      <dgm:spPr/>
      <dgm:t>
        <a:bodyPr/>
        <a:lstStyle/>
        <a:p>
          <a:endParaRPr lang="en-US"/>
        </a:p>
      </dgm:t>
    </dgm:pt>
    <dgm:pt modelId="{B364CB2A-01B9-406F-9154-6C942F537A68}" type="sibTrans" cxnId="{136F4474-A676-4D5E-B604-3D5A9DBF33F0}">
      <dgm:prSet/>
      <dgm:spPr/>
      <dgm:t>
        <a:bodyPr/>
        <a:lstStyle/>
        <a:p>
          <a:endParaRPr lang="en-US"/>
        </a:p>
      </dgm:t>
    </dgm:pt>
    <dgm:pt modelId="{66FBC592-BED8-43D9-9706-F0D0CE50F776}">
      <dgm:prSet/>
      <dgm:spPr/>
      <dgm:t>
        <a:bodyPr/>
        <a:lstStyle/>
        <a:p>
          <a:r>
            <a:rPr lang="en-US"/>
            <a:t>Implementation</a:t>
          </a:r>
        </a:p>
      </dgm:t>
    </dgm:pt>
    <dgm:pt modelId="{DD576EA5-7E20-415B-B224-1F45B1A43143}" type="parTrans" cxnId="{4754C3D9-53D7-4EB2-8CD5-9C264DEF633B}">
      <dgm:prSet/>
      <dgm:spPr/>
      <dgm:t>
        <a:bodyPr/>
        <a:lstStyle/>
        <a:p>
          <a:endParaRPr lang="en-US"/>
        </a:p>
      </dgm:t>
    </dgm:pt>
    <dgm:pt modelId="{6C584F2A-EA8B-419B-90B6-AB533415155F}" type="sibTrans" cxnId="{4754C3D9-53D7-4EB2-8CD5-9C264DEF633B}">
      <dgm:prSet/>
      <dgm:spPr/>
      <dgm:t>
        <a:bodyPr/>
        <a:lstStyle/>
        <a:p>
          <a:endParaRPr lang="en-US"/>
        </a:p>
      </dgm:t>
    </dgm:pt>
    <dgm:pt modelId="{623204B8-5B07-4CF9-92DF-84248C501148}">
      <dgm:prSet/>
      <dgm:spPr/>
      <dgm:t>
        <a:bodyPr/>
        <a:lstStyle/>
        <a:p>
          <a:r>
            <a:rPr lang="en-US"/>
            <a:t>Specialized Automated Tooling</a:t>
          </a:r>
        </a:p>
      </dgm:t>
    </dgm:pt>
    <dgm:pt modelId="{6DF63298-D12F-4887-B5EB-ECF2F610C843}" type="parTrans" cxnId="{B53175C4-42DD-46E6-880E-035C29BF7C0A}">
      <dgm:prSet/>
      <dgm:spPr/>
      <dgm:t>
        <a:bodyPr/>
        <a:lstStyle/>
        <a:p>
          <a:endParaRPr lang="en-US"/>
        </a:p>
      </dgm:t>
    </dgm:pt>
    <dgm:pt modelId="{6FA41C78-BC32-4895-919A-9740AC658D5D}" type="sibTrans" cxnId="{B53175C4-42DD-46E6-880E-035C29BF7C0A}">
      <dgm:prSet/>
      <dgm:spPr/>
      <dgm:t>
        <a:bodyPr/>
        <a:lstStyle/>
        <a:p>
          <a:endParaRPr lang="en-US"/>
        </a:p>
      </dgm:t>
    </dgm:pt>
    <dgm:pt modelId="{C532353D-A600-40F3-8531-2D1D71F093EF}">
      <dgm:prSet/>
      <dgm:spPr/>
      <dgm:t>
        <a:bodyPr/>
        <a:lstStyle/>
        <a:p>
          <a:r>
            <a:rPr lang="en-US"/>
            <a:t>Repurposing of  Established Assets</a:t>
          </a:r>
        </a:p>
      </dgm:t>
    </dgm:pt>
    <dgm:pt modelId="{97FC5196-7DDD-49C3-AAC9-FC1E3C701757}" type="parTrans" cxnId="{2E0D8CE3-10E1-4933-BBF1-083D10277375}">
      <dgm:prSet/>
      <dgm:spPr/>
      <dgm:t>
        <a:bodyPr/>
        <a:lstStyle/>
        <a:p>
          <a:endParaRPr lang="en-US"/>
        </a:p>
      </dgm:t>
    </dgm:pt>
    <dgm:pt modelId="{94CCD802-00AE-4D17-8F31-13F10B94C6E8}" type="sibTrans" cxnId="{2E0D8CE3-10E1-4933-BBF1-083D10277375}">
      <dgm:prSet/>
      <dgm:spPr/>
      <dgm:t>
        <a:bodyPr/>
        <a:lstStyle/>
        <a:p>
          <a:endParaRPr lang="en-US"/>
        </a:p>
      </dgm:t>
    </dgm:pt>
    <dgm:pt modelId="{2956196D-1565-4327-930B-276E563CC0BF}">
      <dgm:prSet/>
      <dgm:spPr/>
      <dgm:t>
        <a:bodyPr/>
        <a:lstStyle/>
        <a:p>
          <a:r>
            <a:rPr lang="en-US"/>
            <a:t>Use</a:t>
          </a:r>
        </a:p>
      </dgm:t>
    </dgm:pt>
    <dgm:pt modelId="{57EC49B8-4B17-47E0-9151-2A1369F04469}" type="parTrans" cxnId="{77143CF0-CB6C-4023-9B85-B577ED4DA554}">
      <dgm:prSet/>
      <dgm:spPr/>
      <dgm:t>
        <a:bodyPr/>
        <a:lstStyle/>
        <a:p>
          <a:endParaRPr lang="en-US"/>
        </a:p>
      </dgm:t>
    </dgm:pt>
    <dgm:pt modelId="{1B65C27E-FE46-4A17-ADD5-CFD0534406A6}" type="sibTrans" cxnId="{77143CF0-CB6C-4023-9B85-B577ED4DA554}">
      <dgm:prSet/>
      <dgm:spPr/>
      <dgm:t>
        <a:bodyPr/>
        <a:lstStyle/>
        <a:p>
          <a:endParaRPr lang="en-US"/>
        </a:p>
      </dgm:t>
    </dgm:pt>
    <dgm:pt modelId="{AC05EE22-C918-4BAF-A435-708963375F97}">
      <dgm:prSet/>
      <dgm:spPr/>
      <dgm:t>
        <a:bodyPr/>
        <a:lstStyle/>
        <a:p>
          <a:r>
            <a:rPr lang="en-US"/>
            <a:t>Infrastructure “Glue”</a:t>
          </a:r>
        </a:p>
      </dgm:t>
    </dgm:pt>
    <dgm:pt modelId="{CB248230-AEAB-486D-AC60-489E4D24B311}" type="parTrans" cxnId="{0091FD96-51C5-4EE4-9D06-60C406D3CB6D}">
      <dgm:prSet/>
      <dgm:spPr/>
      <dgm:t>
        <a:bodyPr/>
        <a:lstStyle/>
        <a:p>
          <a:endParaRPr lang="en-US"/>
        </a:p>
      </dgm:t>
    </dgm:pt>
    <dgm:pt modelId="{ABA2F272-D6BB-4B1B-ACC0-473F7C28C009}" type="sibTrans" cxnId="{0091FD96-51C5-4EE4-9D06-60C406D3CB6D}">
      <dgm:prSet/>
      <dgm:spPr/>
      <dgm:t>
        <a:bodyPr/>
        <a:lstStyle/>
        <a:p>
          <a:endParaRPr lang="en-US"/>
        </a:p>
      </dgm:t>
    </dgm:pt>
    <dgm:pt modelId="{1E79D32A-E7FC-4CC2-B5E7-2350108C1635}">
      <dgm:prSet/>
      <dgm:spPr/>
      <dgm:t>
        <a:bodyPr/>
        <a:lstStyle/>
        <a:p>
          <a:r>
            <a:rPr lang="en-US" b="1" i="1"/>
            <a:t>Unified </a:t>
          </a:r>
          <a:r>
            <a:rPr lang="en-US"/>
            <a:t>Operational Support</a:t>
          </a:r>
        </a:p>
      </dgm:t>
    </dgm:pt>
    <dgm:pt modelId="{1EC3B05E-E044-42CF-9D07-29EC1D76D322}" type="parTrans" cxnId="{7407E056-96A4-4B3C-BF5E-C32FD52CF757}">
      <dgm:prSet/>
      <dgm:spPr/>
      <dgm:t>
        <a:bodyPr/>
        <a:lstStyle/>
        <a:p>
          <a:endParaRPr lang="en-US"/>
        </a:p>
      </dgm:t>
    </dgm:pt>
    <dgm:pt modelId="{C2464B1F-E458-4D5F-A108-3469B41AEBB3}" type="sibTrans" cxnId="{7407E056-96A4-4B3C-BF5E-C32FD52CF757}">
      <dgm:prSet/>
      <dgm:spPr/>
      <dgm:t>
        <a:bodyPr/>
        <a:lstStyle/>
        <a:p>
          <a:endParaRPr lang="en-US"/>
        </a:p>
      </dgm:t>
    </dgm:pt>
    <dgm:pt modelId="{7FD1EBB8-6280-43D6-BBF5-94F561897BE0}" type="pres">
      <dgm:prSet presAssocID="{5D33A408-38C8-47DE-8B8C-8CACF605BA99}" presName="linear" presStyleCnt="0">
        <dgm:presLayoutVars>
          <dgm:dir/>
          <dgm:animLvl val="lvl"/>
          <dgm:resizeHandles val="exact"/>
        </dgm:presLayoutVars>
      </dgm:prSet>
      <dgm:spPr/>
    </dgm:pt>
    <dgm:pt modelId="{BF3FAF46-3E15-4328-9E82-A74B7CA1035B}" type="pres">
      <dgm:prSet presAssocID="{A6D08F32-4EEF-4B1A-B75F-F8C140E4CCEF}" presName="parentLin" presStyleCnt="0"/>
      <dgm:spPr/>
    </dgm:pt>
    <dgm:pt modelId="{B0CF2885-11A7-49A8-9D37-0E926C5133C0}" type="pres">
      <dgm:prSet presAssocID="{A6D08F32-4EEF-4B1A-B75F-F8C140E4CCEF}" presName="parentLeftMargin" presStyleLbl="node1" presStyleIdx="0" presStyleCnt="4"/>
      <dgm:spPr/>
    </dgm:pt>
    <dgm:pt modelId="{8F3CC430-8280-4CA2-83D6-7188617824A4}" type="pres">
      <dgm:prSet presAssocID="{A6D08F32-4EEF-4B1A-B75F-F8C140E4CCE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9070EED-6C11-4DC7-A5EF-2B27E093039A}" type="pres">
      <dgm:prSet presAssocID="{A6D08F32-4EEF-4B1A-B75F-F8C140E4CCEF}" presName="negativeSpace" presStyleCnt="0"/>
      <dgm:spPr/>
    </dgm:pt>
    <dgm:pt modelId="{4E6BDD65-4FF5-4638-A93A-BAFBA27A383B}" type="pres">
      <dgm:prSet presAssocID="{A6D08F32-4EEF-4B1A-B75F-F8C140E4CCEF}" presName="childText" presStyleLbl="conFgAcc1" presStyleIdx="0" presStyleCnt="4">
        <dgm:presLayoutVars>
          <dgm:bulletEnabled val="1"/>
        </dgm:presLayoutVars>
      </dgm:prSet>
      <dgm:spPr/>
    </dgm:pt>
    <dgm:pt modelId="{288AD475-A246-4EB7-A681-06A260988498}" type="pres">
      <dgm:prSet presAssocID="{873ECD62-E03D-4806-AADB-AFFA99C68D9B}" presName="spaceBetweenRectangles" presStyleCnt="0"/>
      <dgm:spPr/>
    </dgm:pt>
    <dgm:pt modelId="{268B29CF-E5E4-4230-A9DF-3159A65E79FC}" type="pres">
      <dgm:prSet presAssocID="{92290A15-8FE2-44BA-B7A7-6D6A7B842724}" presName="parentLin" presStyleCnt="0"/>
      <dgm:spPr/>
    </dgm:pt>
    <dgm:pt modelId="{E4003797-7130-4182-A3C4-7B46E2D4237B}" type="pres">
      <dgm:prSet presAssocID="{92290A15-8FE2-44BA-B7A7-6D6A7B842724}" presName="parentLeftMargin" presStyleLbl="node1" presStyleIdx="0" presStyleCnt="4"/>
      <dgm:spPr/>
    </dgm:pt>
    <dgm:pt modelId="{CC7DA848-E19E-4914-BDB4-5154217A3EC0}" type="pres">
      <dgm:prSet presAssocID="{92290A15-8FE2-44BA-B7A7-6D6A7B84272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4EEAFC8-0EBA-47F1-BBA2-FCCF967535FA}" type="pres">
      <dgm:prSet presAssocID="{92290A15-8FE2-44BA-B7A7-6D6A7B842724}" presName="negativeSpace" presStyleCnt="0"/>
      <dgm:spPr/>
    </dgm:pt>
    <dgm:pt modelId="{717F8397-B6F6-4332-8EE9-F7DA03FD899A}" type="pres">
      <dgm:prSet presAssocID="{92290A15-8FE2-44BA-B7A7-6D6A7B842724}" presName="childText" presStyleLbl="conFgAcc1" presStyleIdx="1" presStyleCnt="4">
        <dgm:presLayoutVars>
          <dgm:bulletEnabled val="1"/>
        </dgm:presLayoutVars>
      </dgm:prSet>
      <dgm:spPr/>
    </dgm:pt>
    <dgm:pt modelId="{072D3B3F-5BAD-427F-9DCF-F5A20375E48E}" type="pres">
      <dgm:prSet presAssocID="{FD6A4183-3DC1-4E48-974C-2B636FC3F2AA}" presName="spaceBetweenRectangles" presStyleCnt="0"/>
      <dgm:spPr/>
    </dgm:pt>
    <dgm:pt modelId="{1D4C1C0B-BC5E-47E4-824F-50A19E101AF7}" type="pres">
      <dgm:prSet presAssocID="{66FBC592-BED8-43D9-9706-F0D0CE50F776}" presName="parentLin" presStyleCnt="0"/>
      <dgm:spPr/>
    </dgm:pt>
    <dgm:pt modelId="{C2337BE0-2673-4FB3-B71F-98458D02704A}" type="pres">
      <dgm:prSet presAssocID="{66FBC592-BED8-43D9-9706-F0D0CE50F776}" presName="parentLeftMargin" presStyleLbl="node1" presStyleIdx="1" presStyleCnt="4"/>
      <dgm:spPr/>
    </dgm:pt>
    <dgm:pt modelId="{E3B98637-F554-46F8-A186-27CB08578FDC}" type="pres">
      <dgm:prSet presAssocID="{66FBC592-BED8-43D9-9706-F0D0CE50F77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F149AFE-72FB-45CA-B4A9-5E5CBC58DDAB}" type="pres">
      <dgm:prSet presAssocID="{66FBC592-BED8-43D9-9706-F0D0CE50F776}" presName="negativeSpace" presStyleCnt="0"/>
      <dgm:spPr/>
    </dgm:pt>
    <dgm:pt modelId="{A4B6322D-9686-43C1-9442-47FFB52A5E63}" type="pres">
      <dgm:prSet presAssocID="{66FBC592-BED8-43D9-9706-F0D0CE50F776}" presName="childText" presStyleLbl="conFgAcc1" presStyleIdx="2" presStyleCnt="4">
        <dgm:presLayoutVars>
          <dgm:bulletEnabled val="1"/>
        </dgm:presLayoutVars>
      </dgm:prSet>
      <dgm:spPr/>
    </dgm:pt>
    <dgm:pt modelId="{86278318-7D04-4805-8FEC-F4716F5C0A33}" type="pres">
      <dgm:prSet presAssocID="{6C584F2A-EA8B-419B-90B6-AB533415155F}" presName="spaceBetweenRectangles" presStyleCnt="0"/>
      <dgm:spPr/>
    </dgm:pt>
    <dgm:pt modelId="{7E1DA0F8-CB7E-49C4-8B04-F4E4952AE589}" type="pres">
      <dgm:prSet presAssocID="{2956196D-1565-4327-930B-276E563CC0BF}" presName="parentLin" presStyleCnt="0"/>
      <dgm:spPr/>
    </dgm:pt>
    <dgm:pt modelId="{B9986A94-FBB8-4AEE-963C-AFFBCA784F82}" type="pres">
      <dgm:prSet presAssocID="{2956196D-1565-4327-930B-276E563CC0BF}" presName="parentLeftMargin" presStyleLbl="node1" presStyleIdx="2" presStyleCnt="4"/>
      <dgm:spPr/>
    </dgm:pt>
    <dgm:pt modelId="{B7A974E2-888B-4BFF-B0C6-35E03E69BCDF}" type="pres">
      <dgm:prSet presAssocID="{2956196D-1565-4327-930B-276E563CC0B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926E8F3-9A51-4E84-86A9-2AEA658771DB}" type="pres">
      <dgm:prSet presAssocID="{2956196D-1565-4327-930B-276E563CC0BF}" presName="negativeSpace" presStyleCnt="0"/>
      <dgm:spPr/>
    </dgm:pt>
    <dgm:pt modelId="{BB4AB8C1-3D7C-4A4B-9637-0C054B1275D4}" type="pres">
      <dgm:prSet presAssocID="{2956196D-1565-4327-930B-276E563CC0B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C8FE802-2282-47B0-A783-95E3494FF5C3}" type="presOf" srcId="{92290A15-8FE2-44BA-B7A7-6D6A7B842724}" destId="{E4003797-7130-4182-A3C4-7B46E2D4237B}" srcOrd="0" destOrd="0" presId="urn:microsoft.com/office/officeart/2005/8/layout/list1"/>
    <dgm:cxn modelId="{E73CDB08-588D-4CA7-BD3A-63FF3B4CE762}" type="presOf" srcId="{2956196D-1565-4327-930B-276E563CC0BF}" destId="{B7A974E2-888B-4BFF-B0C6-35E03E69BCDF}" srcOrd="1" destOrd="0" presId="urn:microsoft.com/office/officeart/2005/8/layout/list1"/>
    <dgm:cxn modelId="{61043D0F-60D2-4FDD-BA02-C51981D347CA}" type="presOf" srcId="{5D33A408-38C8-47DE-8B8C-8CACF605BA99}" destId="{7FD1EBB8-6280-43D6-BBF5-94F561897BE0}" srcOrd="0" destOrd="0" presId="urn:microsoft.com/office/officeart/2005/8/layout/list1"/>
    <dgm:cxn modelId="{C980D317-BBDA-4E98-9FF8-8CE211D3D38E}" srcId="{A6D08F32-4EEF-4B1A-B75F-F8C140E4CCEF}" destId="{20D630D5-17BC-47A3-9722-85829A764535}" srcOrd="1" destOrd="0" parTransId="{B6D25B2C-8828-4DD8-BD2C-B63EE3FE18C9}" sibTransId="{C5731891-1994-4F0F-950D-2CD834CB5993}"/>
    <dgm:cxn modelId="{18270918-3F4F-443B-A712-62C09FDAB041}" type="presOf" srcId="{2956196D-1565-4327-930B-276E563CC0BF}" destId="{B9986A94-FBB8-4AEE-963C-AFFBCA784F82}" srcOrd="0" destOrd="0" presId="urn:microsoft.com/office/officeart/2005/8/layout/list1"/>
    <dgm:cxn modelId="{3C22303A-3719-46F6-A9F3-98BEB00631C5}" srcId="{A6D08F32-4EEF-4B1A-B75F-F8C140E4CCEF}" destId="{06C62FDC-0DE8-4F15-AC1E-0C3A8E5C85CB}" srcOrd="0" destOrd="0" parTransId="{53DEC3B7-44AA-4D65-88AC-5891D3C075EE}" sibTransId="{949C5606-80D8-44B5-BCA3-3425AF0C8F7F}"/>
    <dgm:cxn modelId="{C89DC83A-58F4-400A-B514-19661F4B47C6}" type="presOf" srcId="{A6D08F32-4EEF-4B1A-B75F-F8C140E4CCEF}" destId="{B0CF2885-11A7-49A8-9D37-0E926C5133C0}" srcOrd="0" destOrd="0" presId="urn:microsoft.com/office/officeart/2005/8/layout/list1"/>
    <dgm:cxn modelId="{17AAB868-040B-4C6C-B1DD-2306753AFDA8}" type="presOf" srcId="{C532353D-A600-40F3-8531-2D1D71F093EF}" destId="{A4B6322D-9686-43C1-9442-47FFB52A5E63}" srcOrd="0" destOrd="1" presId="urn:microsoft.com/office/officeart/2005/8/layout/list1"/>
    <dgm:cxn modelId="{9D7EB84B-5296-446B-B10A-4EEA52503060}" type="presOf" srcId="{BD6CCB1E-5523-400F-9DEF-A08AF0386E30}" destId="{717F8397-B6F6-4332-8EE9-F7DA03FD899A}" srcOrd="0" destOrd="1" presId="urn:microsoft.com/office/officeart/2005/8/layout/list1"/>
    <dgm:cxn modelId="{8F4AB471-3411-4682-832D-833E94050583}" type="presOf" srcId="{6AE61DE9-FA85-4B59-A3F1-62C75115A109}" destId="{717F8397-B6F6-4332-8EE9-F7DA03FD899A}" srcOrd="0" destOrd="0" presId="urn:microsoft.com/office/officeart/2005/8/layout/list1"/>
    <dgm:cxn modelId="{136F4474-A676-4D5E-B604-3D5A9DBF33F0}" srcId="{92290A15-8FE2-44BA-B7A7-6D6A7B842724}" destId="{BD6CCB1E-5523-400F-9DEF-A08AF0386E30}" srcOrd="1" destOrd="0" parTransId="{1CF4EE37-4979-486B-980B-E3B2A323805C}" sibTransId="{B364CB2A-01B9-406F-9154-6C942F537A68}"/>
    <dgm:cxn modelId="{94AA3176-F2C8-4623-BF59-6E0DD58033F4}" srcId="{5D33A408-38C8-47DE-8B8C-8CACF605BA99}" destId="{92290A15-8FE2-44BA-B7A7-6D6A7B842724}" srcOrd="1" destOrd="0" parTransId="{CFB4DA27-F73E-485F-BA1E-F8C914CD5FC4}" sibTransId="{FD6A4183-3DC1-4E48-974C-2B636FC3F2AA}"/>
    <dgm:cxn modelId="{7407E056-96A4-4B3C-BF5E-C32FD52CF757}" srcId="{2956196D-1565-4327-930B-276E563CC0BF}" destId="{1E79D32A-E7FC-4CC2-B5E7-2350108C1635}" srcOrd="1" destOrd="0" parTransId="{1EC3B05E-E044-42CF-9D07-29EC1D76D322}" sibTransId="{C2464B1F-E458-4D5F-A108-3469B41AEBB3}"/>
    <dgm:cxn modelId="{D2DA5A87-3405-4A8E-BA52-87CADF82F72D}" type="presOf" srcId="{66FBC592-BED8-43D9-9706-F0D0CE50F776}" destId="{E3B98637-F554-46F8-A186-27CB08578FDC}" srcOrd="1" destOrd="0" presId="urn:microsoft.com/office/officeart/2005/8/layout/list1"/>
    <dgm:cxn modelId="{B82BB594-C471-4FAA-84E2-C2D3263B917A}" type="presOf" srcId="{20D630D5-17BC-47A3-9722-85829A764535}" destId="{4E6BDD65-4FF5-4638-A93A-BAFBA27A383B}" srcOrd="0" destOrd="1" presId="urn:microsoft.com/office/officeart/2005/8/layout/list1"/>
    <dgm:cxn modelId="{97535F95-B574-46EF-BF37-06F3D8619C4C}" type="presOf" srcId="{AC05EE22-C918-4BAF-A435-708963375F97}" destId="{BB4AB8C1-3D7C-4A4B-9637-0C054B1275D4}" srcOrd="0" destOrd="0" presId="urn:microsoft.com/office/officeart/2005/8/layout/list1"/>
    <dgm:cxn modelId="{858BC595-B0B4-4346-A5C3-7ECB250AE395}" type="presOf" srcId="{1E79D32A-E7FC-4CC2-B5E7-2350108C1635}" destId="{BB4AB8C1-3D7C-4A4B-9637-0C054B1275D4}" srcOrd="0" destOrd="1" presId="urn:microsoft.com/office/officeart/2005/8/layout/list1"/>
    <dgm:cxn modelId="{0091FD96-51C5-4EE4-9D06-60C406D3CB6D}" srcId="{2956196D-1565-4327-930B-276E563CC0BF}" destId="{AC05EE22-C918-4BAF-A435-708963375F97}" srcOrd="0" destOrd="0" parTransId="{CB248230-AEAB-486D-AC60-489E4D24B311}" sibTransId="{ABA2F272-D6BB-4B1B-ACC0-473F7C28C009}"/>
    <dgm:cxn modelId="{94C71097-61CE-4527-9258-392D09435404}" srcId="{92290A15-8FE2-44BA-B7A7-6D6A7B842724}" destId="{6AE61DE9-FA85-4B59-A3F1-62C75115A109}" srcOrd="0" destOrd="0" parTransId="{E1F54DB7-D853-4635-A180-28169C1B659B}" sibTransId="{2A2323DE-614C-4603-8753-CB98816E7994}"/>
    <dgm:cxn modelId="{3E4E24A4-8705-4C35-8D2E-6DC4AEAFBDC7}" srcId="{5D33A408-38C8-47DE-8B8C-8CACF605BA99}" destId="{A6D08F32-4EEF-4B1A-B75F-F8C140E4CCEF}" srcOrd="0" destOrd="0" parTransId="{CECB053E-0A33-46E8-876B-D66B4CD949B4}" sibTransId="{873ECD62-E03D-4806-AADB-AFFA99C68D9B}"/>
    <dgm:cxn modelId="{110134AF-46CD-43D1-8874-33EE12FEFF4E}" type="presOf" srcId="{06C62FDC-0DE8-4F15-AC1E-0C3A8E5C85CB}" destId="{4E6BDD65-4FF5-4638-A93A-BAFBA27A383B}" srcOrd="0" destOrd="0" presId="urn:microsoft.com/office/officeart/2005/8/layout/list1"/>
    <dgm:cxn modelId="{94F64AB5-10D6-42B5-A4C6-9AC4F93E7C1F}" type="presOf" srcId="{A6D08F32-4EEF-4B1A-B75F-F8C140E4CCEF}" destId="{8F3CC430-8280-4CA2-83D6-7188617824A4}" srcOrd="1" destOrd="0" presId="urn:microsoft.com/office/officeart/2005/8/layout/list1"/>
    <dgm:cxn modelId="{B53175C4-42DD-46E6-880E-035C29BF7C0A}" srcId="{66FBC592-BED8-43D9-9706-F0D0CE50F776}" destId="{623204B8-5B07-4CF9-92DF-84248C501148}" srcOrd="0" destOrd="0" parTransId="{6DF63298-D12F-4887-B5EB-ECF2F610C843}" sibTransId="{6FA41C78-BC32-4895-919A-9740AC658D5D}"/>
    <dgm:cxn modelId="{EC5DD4C5-3F9D-4C27-BBFD-859C97C70BB7}" type="presOf" srcId="{92290A15-8FE2-44BA-B7A7-6D6A7B842724}" destId="{CC7DA848-E19E-4914-BDB4-5154217A3EC0}" srcOrd="1" destOrd="0" presId="urn:microsoft.com/office/officeart/2005/8/layout/list1"/>
    <dgm:cxn modelId="{031376D9-5825-4AC4-960B-2FDDD532A7A9}" type="presOf" srcId="{66FBC592-BED8-43D9-9706-F0D0CE50F776}" destId="{C2337BE0-2673-4FB3-B71F-98458D02704A}" srcOrd="0" destOrd="0" presId="urn:microsoft.com/office/officeart/2005/8/layout/list1"/>
    <dgm:cxn modelId="{4754C3D9-53D7-4EB2-8CD5-9C264DEF633B}" srcId="{5D33A408-38C8-47DE-8B8C-8CACF605BA99}" destId="{66FBC592-BED8-43D9-9706-F0D0CE50F776}" srcOrd="2" destOrd="0" parTransId="{DD576EA5-7E20-415B-B224-1F45B1A43143}" sibTransId="{6C584F2A-EA8B-419B-90B6-AB533415155F}"/>
    <dgm:cxn modelId="{2E0D8CE3-10E1-4933-BBF1-083D10277375}" srcId="{66FBC592-BED8-43D9-9706-F0D0CE50F776}" destId="{C532353D-A600-40F3-8531-2D1D71F093EF}" srcOrd="1" destOrd="0" parTransId="{97FC5196-7DDD-49C3-AAC9-FC1E3C701757}" sibTransId="{94CCD802-00AE-4D17-8F31-13F10B94C6E8}"/>
    <dgm:cxn modelId="{77143CF0-CB6C-4023-9B85-B577ED4DA554}" srcId="{5D33A408-38C8-47DE-8B8C-8CACF605BA99}" destId="{2956196D-1565-4327-930B-276E563CC0BF}" srcOrd="3" destOrd="0" parTransId="{57EC49B8-4B17-47E0-9151-2A1369F04469}" sibTransId="{1B65C27E-FE46-4A17-ADD5-CFD0534406A6}"/>
    <dgm:cxn modelId="{F42082F3-2ECA-4483-AA35-B8DF9403BF90}" type="presOf" srcId="{623204B8-5B07-4CF9-92DF-84248C501148}" destId="{A4B6322D-9686-43C1-9442-47FFB52A5E63}" srcOrd="0" destOrd="0" presId="urn:microsoft.com/office/officeart/2005/8/layout/list1"/>
    <dgm:cxn modelId="{192F8197-9698-4C8A-AF0C-109F788E25C2}" type="presParOf" srcId="{7FD1EBB8-6280-43D6-BBF5-94F561897BE0}" destId="{BF3FAF46-3E15-4328-9E82-A74B7CA1035B}" srcOrd="0" destOrd="0" presId="urn:microsoft.com/office/officeart/2005/8/layout/list1"/>
    <dgm:cxn modelId="{C18BC381-E7F4-4DE2-99F5-08DDA4BB96C4}" type="presParOf" srcId="{BF3FAF46-3E15-4328-9E82-A74B7CA1035B}" destId="{B0CF2885-11A7-49A8-9D37-0E926C5133C0}" srcOrd="0" destOrd="0" presId="urn:microsoft.com/office/officeart/2005/8/layout/list1"/>
    <dgm:cxn modelId="{CE562B4E-1294-48D2-B598-8C85A048A845}" type="presParOf" srcId="{BF3FAF46-3E15-4328-9E82-A74B7CA1035B}" destId="{8F3CC430-8280-4CA2-83D6-7188617824A4}" srcOrd="1" destOrd="0" presId="urn:microsoft.com/office/officeart/2005/8/layout/list1"/>
    <dgm:cxn modelId="{41C6AFAC-3233-473F-BDD8-2CE03C99942B}" type="presParOf" srcId="{7FD1EBB8-6280-43D6-BBF5-94F561897BE0}" destId="{39070EED-6C11-4DC7-A5EF-2B27E093039A}" srcOrd="1" destOrd="0" presId="urn:microsoft.com/office/officeart/2005/8/layout/list1"/>
    <dgm:cxn modelId="{83BBFFDC-F034-47D8-B2F1-65F5D7F5C684}" type="presParOf" srcId="{7FD1EBB8-6280-43D6-BBF5-94F561897BE0}" destId="{4E6BDD65-4FF5-4638-A93A-BAFBA27A383B}" srcOrd="2" destOrd="0" presId="urn:microsoft.com/office/officeart/2005/8/layout/list1"/>
    <dgm:cxn modelId="{0397A1DB-FAE3-429D-85D2-0FA15A690F7E}" type="presParOf" srcId="{7FD1EBB8-6280-43D6-BBF5-94F561897BE0}" destId="{288AD475-A246-4EB7-A681-06A260988498}" srcOrd="3" destOrd="0" presId="urn:microsoft.com/office/officeart/2005/8/layout/list1"/>
    <dgm:cxn modelId="{75457DBF-603B-407A-A8A9-0D36865DC6F4}" type="presParOf" srcId="{7FD1EBB8-6280-43D6-BBF5-94F561897BE0}" destId="{268B29CF-E5E4-4230-A9DF-3159A65E79FC}" srcOrd="4" destOrd="0" presId="urn:microsoft.com/office/officeart/2005/8/layout/list1"/>
    <dgm:cxn modelId="{526EC2E7-C154-443B-902C-66890FF436EB}" type="presParOf" srcId="{268B29CF-E5E4-4230-A9DF-3159A65E79FC}" destId="{E4003797-7130-4182-A3C4-7B46E2D4237B}" srcOrd="0" destOrd="0" presId="urn:microsoft.com/office/officeart/2005/8/layout/list1"/>
    <dgm:cxn modelId="{D8CD296B-06B0-4BD5-B1FD-36DD1A076E58}" type="presParOf" srcId="{268B29CF-E5E4-4230-A9DF-3159A65E79FC}" destId="{CC7DA848-E19E-4914-BDB4-5154217A3EC0}" srcOrd="1" destOrd="0" presId="urn:microsoft.com/office/officeart/2005/8/layout/list1"/>
    <dgm:cxn modelId="{84B2C611-E769-4429-9849-6343A7371C94}" type="presParOf" srcId="{7FD1EBB8-6280-43D6-BBF5-94F561897BE0}" destId="{94EEAFC8-0EBA-47F1-BBA2-FCCF967535FA}" srcOrd="5" destOrd="0" presId="urn:microsoft.com/office/officeart/2005/8/layout/list1"/>
    <dgm:cxn modelId="{9809AEF2-6E53-449F-BB38-BE0D110C7D18}" type="presParOf" srcId="{7FD1EBB8-6280-43D6-BBF5-94F561897BE0}" destId="{717F8397-B6F6-4332-8EE9-F7DA03FD899A}" srcOrd="6" destOrd="0" presId="urn:microsoft.com/office/officeart/2005/8/layout/list1"/>
    <dgm:cxn modelId="{00459DDB-BB44-4358-85F2-3BADD7F17731}" type="presParOf" srcId="{7FD1EBB8-6280-43D6-BBF5-94F561897BE0}" destId="{072D3B3F-5BAD-427F-9DCF-F5A20375E48E}" srcOrd="7" destOrd="0" presId="urn:microsoft.com/office/officeart/2005/8/layout/list1"/>
    <dgm:cxn modelId="{917EF0B0-0FDA-44B7-AA22-9DAC9D35DD4E}" type="presParOf" srcId="{7FD1EBB8-6280-43D6-BBF5-94F561897BE0}" destId="{1D4C1C0B-BC5E-47E4-824F-50A19E101AF7}" srcOrd="8" destOrd="0" presId="urn:microsoft.com/office/officeart/2005/8/layout/list1"/>
    <dgm:cxn modelId="{49CC1C29-1CB8-43D4-91C0-E40428542990}" type="presParOf" srcId="{1D4C1C0B-BC5E-47E4-824F-50A19E101AF7}" destId="{C2337BE0-2673-4FB3-B71F-98458D02704A}" srcOrd="0" destOrd="0" presId="urn:microsoft.com/office/officeart/2005/8/layout/list1"/>
    <dgm:cxn modelId="{F5462B23-2F0D-45C8-AAF5-9A4A469F4B07}" type="presParOf" srcId="{1D4C1C0B-BC5E-47E4-824F-50A19E101AF7}" destId="{E3B98637-F554-46F8-A186-27CB08578FDC}" srcOrd="1" destOrd="0" presId="urn:microsoft.com/office/officeart/2005/8/layout/list1"/>
    <dgm:cxn modelId="{A383EB49-21E2-4F42-B5A3-C27D0FC44670}" type="presParOf" srcId="{7FD1EBB8-6280-43D6-BBF5-94F561897BE0}" destId="{8F149AFE-72FB-45CA-B4A9-5E5CBC58DDAB}" srcOrd="9" destOrd="0" presId="urn:microsoft.com/office/officeart/2005/8/layout/list1"/>
    <dgm:cxn modelId="{967117A9-66E2-4EFB-B8B6-4726577F6D85}" type="presParOf" srcId="{7FD1EBB8-6280-43D6-BBF5-94F561897BE0}" destId="{A4B6322D-9686-43C1-9442-47FFB52A5E63}" srcOrd="10" destOrd="0" presId="urn:microsoft.com/office/officeart/2005/8/layout/list1"/>
    <dgm:cxn modelId="{10EB3A4A-047E-42C4-B605-D7129DE05173}" type="presParOf" srcId="{7FD1EBB8-6280-43D6-BBF5-94F561897BE0}" destId="{86278318-7D04-4805-8FEC-F4716F5C0A33}" srcOrd="11" destOrd="0" presId="urn:microsoft.com/office/officeart/2005/8/layout/list1"/>
    <dgm:cxn modelId="{C4C2B033-D89A-43A2-B0F3-D4AA982668B2}" type="presParOf" srcId="{7FD1EBB8-6280-43D6-BBF5-94F561897BE0}" destId="{7E1DA0F8-CB7E-49C4-8B04-F4E4952AE589}" srcOrd="12" destOrd="0" presId="urn:microsoft.com/office/officeart/2005/8/layout/list1"/>
    <dgm:cxn modelId="{8BF38559-B879-4D3F-ACFB-BCB3F40C2EF8}" type="presParOf" srcId="{7E1DA0F8-CB7E-49C4-8B04-F4E4952AE589}" destId="{B9986A94-FBB8-4AEE-963C-AFFBCA784F82}" srcOrd="0" destOrd="0" presId="urn:microsoft.com/office/officeart/2005/8/layout/list1"/>
    <dgm:cxn modelId="{1A9E26FA-3CF3-48EE-85CC-DF38321C76FB}" type="presParOf" srcId="{7E1DA0F8-CB7E-49C4-8B04-F4E4952AE589}" destId="{B7A974E2-888B-4BFF-B0C6-35E03E69BCDF}" srcOrd="1" destOrd="0" presId="urn:microsoft.com/office/officeart/2005/8/layout/list1"/>
    <dgm:cxn modelId="{2BE8BCDC-6F9C-46A6-97F1-C4A90A6B9142}" type="presParOf" srcId="{7FD1EBB8-6280-43D6-BBF5-94F561897BE0}" destId="{1926E8F3-9A51-4E84-86A9-2AEA658771DB}" srcOrd="13" destOrd="0" presId="urn:microsoft.com/office/officeart/2005/8/layout/list1"/>
    <dgm:cxn modelId="{EF9D0A6D-3847-49E8-9FC9-1E2FF35717AB}" type="presParOf" srcId="{7FD1EBB8-6280-43D6-BBF5-94F561897BE0}" destId="{BB4AB8C1-3D7C-4A4B-9637-0C054B1275D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6BFE3-348D-4DB9-BA83-9E8E915C82B5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1254CAF-89A7-4CA8-83B2-4B6AB701D4A1}">
      <dgm:prSet/>
      <dgm:spPr/>
      <dgm:t>
        <a:bodyPr/>
        <a:lstStyle/>
        <a:p>
          <a:r>
            <a:rPr lang="en-US"/>
            <a:t>Translate</a:t>
          </a:r>
        </a:p>
      </dgm:t>
    </dgm:pt>
    <dgm:pt modelId="{57298E24-C553-4885-BFC3-93ECD85A77A9}" type="parTrans" cxnId="{0EE2B57A-C12F-4DEF-A555-534AC95B9EF6}">
      <dgm:prSet/>
      <dgm:spPr/>
      <dgm:t>
        <a:bodyPr/>
        <a:lstStyle/>
        <a:p>
          <a:endParaRPr lang="en-US"/>
        </a:p>
      </dgm:t>
    </dgm:pt>
    <dgm:pt modelId="{0F923D3B-B596-4E3E-AD85-1FFB7CF0B7D9}" type="sibTrans" cxnId="{0EE2B57A-C12F-4DEF-A555-534AC95B9EF6}">
      <dgm:prSet/>
      <dgm:spPr/>
      <dgm:t>
        <a:bodyPr/>
        <a:lstStyle/>
        <a:p>
          <a:endParaRPr lang="en-US"/>
        </a:p>
      </dgm:t>
    </dgm:pt>
    <dgm:pt modelId="{12C109D8-B5BE-45EA-B889-AB1A2153E436}">
      <dgm:prSet/>
      <dgm:spPr/>
      <dgm:t>
        <a:bodyPr/>
        <a:lstStyle/>
        <a:p>
          <a:r>
            <a:rPr lang="en-US"/>
            <a:t>Translate Initial Research into Tangible Artifacts</a:t>
          </a:r>
        </a:p>
      </dgm:t>
    </dgm:pt>
    <dgm:pt modelId="{5CC7A135-B24D-4A2A-9945-ABBBD0BF435E}" type="parTrans" cxnId="{052C8A25-9911-4F86-842D-E674272487DC}">
      <dgm:prSet/>
      <dgm:spPr/>
      <dgm:t>
        <a:bodyPr/>
        <a:lstStyle/>
        <a:p>
          <a:endParaRPr lang="en-US"/>
        </a:p>
      </dgm:t>
    </dgm:pt>
    <dgm:pt modelId="{49D8B7C9-2462-4C0B-A8C7-B7070FEBB1C6}" type="sibTrans" cxnId="{052C8A25-9911-4F86-842D-E674272487DC}">
      <dgm:prSet/>
      <dgm:spPr/>
      <dgm:t>
        <a:bodyPr/>
        <a:lstStyle/>
        <a:p>
          <a:endParaRPr lang="en-US"/>
        </a:p>
      </dgm:t>
    </dgm:pt>
    <dgm:pt modelId="{094E5EA9-A635-45D8-A109-4FD63E706B20}">
      <dgm:prSet/>
      <dgm:spPr/>
      <dgm:t>
        <a:bodyPr/>
        <a:lstStyle/>
        <a:p>
          <a:r>
            <a:rPr lang="en-US"/>
            <a:t>Establish</a:t>
          </a:r>
        </a:p>
      </dgm:t>
    </dgm:pt>
    <dgm:pt modelId="{ECCD20FE-9CF5-4D90-9BD5-04FA89E5F622}" type="parTrans" cxnId="{DF559A59-AF34-4070-9568-05CA43F57284}">
      <dgm:prSet/>
      <dgm:spPr/>
      <dgm:t>
        <a:bodyPr/>
        <a:lstStyle/>
        <a:p>
          <a:endParaRPr lang="en-US"/>
        </a:p>
      </dgm:t>
    </dgm:pt>
    <dgm:pt modelId="{82EEE29A-4CE0-4503-A1A1-D415A14492DA}" type="sibTrans" cxnId="{DF559A59-AF34-4070-9568-05CA43F57284}">
      <dgm:prSet/>
      <dgm:spPr/>
      <dgm:t>
        <a:bodyPr/>
        <a:lstStyle/>
        <a:p>
          <a:endParaRPr lang="en-US"/>
        </a:p>
      </dgm:t>
    </dgm:pt>
    <dgm:pt modelId="{AE0796DB-5BFD-4021-B3F1-8247D91EEBD8}">
      <dgm:prSet/>
      <dgm:spPr/>
      <dgm:t>
        <a:bodyPr/>
        <a:lstStyle/>
        <a:p>
          <a:r>
            <a:rPr lang="en-US"/>
            <a:t>Establish, Adopt (Embrace), Contemporary Methods</a:t>
          </a:r>
        </a:p>
      </dgm:t>
    </dgm:pt>
    <dgm:pt modelId="{B44795EE-985D-427B-B071-0100EEBD1750}" type="parTrans" cxnId="{1FEDF45B-A9AC-4EF8-8DBE-1258B81BAC5F}">
      <dgm:prSet/>
      <dgm:spPr/>
      <dgm:t>
        <a:bodyPr/>
        <a:lstStyle/>
        <a:p>
          <a:endParaRPr lang="en-US"/>
        </a:p>
      </dgm:t>
    </dgm:pt>
    <dgm:pt modelId="{41E21493-9B52-4931-BA84-D7DE21A614F3}" type="sibTrans" cxnId="{1FEDF45B-A9AC-4EF8-8DBE-1258B81BAC5F}">
      <dgm:prSet/>
      <dgm:spPr/>
      <dgm:t>
        <a:bodyPr/>
        <a:lstStyle/>
        <a:p>
          <a:endParaRPr lang="en-US"/>
        </a:p>
      </dgm:t>
    </dgm:pt>
    <dgm:pt modelId="{236A171B-F903-4F01-A7C7-0F8AF51D258A}">
      <dgm:prSet/>
      <dgm:spPr/>
      <dgm:t>
        <a:bodyPr/>
        <a:lstStyle/>
        <a:p>
          <a:r>
            <a:rPr lang="en-US"/>
            <a:t>Apply</a:t>
          </a:r>
        </a:p>
      </dgm:t>
    </dgm:pt>
    <dgm:pt modelId="{CF6524DB-671A-4E93-B7A6-AC78BEF73357}" type="parTrans" cxnId="{CE20A1C8-F761-48A8-BCEC-A03F636C3532}">
      <dgm:prSet/>
      <dgm:spPr/>
      <dgm:t>
        <a:bodyPr/>
        <a:lstStyle/>
        <a:p>
          <a:endParaRPr lang="en-US"/>
        </a:p>
      </dgm:t>
    </dgm:pt>
    <dgm:pt modelId="{AF60AF4F-1EA4-4B9E-AE7B-A76D77E1C6BF}" type="sibTrans" cxnId="{CE20A1C8-F761-48A8-BCEC-A03F636C3532}">
      <dgm:prSet/>
      <dgm:spPr/>
      <dgm:t>
        <a:bodyPr/>
        <a:lstStyle/>
        <a:p>
          <a:endParaRPr lang="en-US"/>
        </a:p>
      </dgm:t>
    </dgm:pt>
    <dgm:pt modelId="{F68E56ED-F7DE-499E-A273-C953DFB96776}">
      <dgm:prSet/>
      <dgm:spPr/>
      <dgm:t>
        <a:bodyPr/>
        <a:lstStyle/>
        <a:p>
          <a:r>
            <a:rPr lang="en-US"/>
            <a:t>Apply a Practical and Comprehensive Design Approach</a:t>
          </a:r>
        </a:p>
      </dgm:t>
    </dgm:pt>
    <dgm:pt modelId="{EA1AB49B-AF1E-4AA5-8E7B-BC58A14914BE}" type="parTrans" cxnId="{9B29BDF1-98BF-4A90-ADCD-8B6B4D572F44}">
      <dgm:prSet/>
      <dgm:spPr/>
      <dgm:t>
        <a:bodyPr/>
        <a:lstStyle/>
        <a:p>
          <a:endParaRPr lang="en-US"/>
        </a:p>
      </dgm:t>
    </dgm:pt>
    <dgm:pt modelId="{982622C2-38BF-4F2B-AE37-8CDA9DF00B8B}" type="sibTrans" cxnId="{9B29BDF1-98BF-4A90-ADCD-8B6B4D572F44}">
      <dgm:prSet/>
      <dgm:spPr/>
      <dgm:t>
        <a:bodyPr/>
        <a:lstStyle/>
        <a:p>
          <a:endParaRPr lang="en-US"/>
        </a:p>
      </dgm:t>
    </dgm:pt>
    <dgm:pt modelId="{D451D18D-156F-4501-A87C-B194B75DE8BF}">
      <dgm:prSet/>
      <dgm:spPr/>
      <dgm:t>
        <a:bodyPr/>
        <a:lstStyle/>
        <a:p>
          <a:r>
            <a:rPr lang="en-US"/>
            <a:t>Define</a:t>
          </a:r>
        </a:p>
      </dgm:t>
    </dgm:pt>
    <dgm:pt modelId="{2605EA4B-B2E7-40E2-889F-8D1B07678FC5}" type="parTrans" cxnId="{F967CF59-6B1C-4799-ACD4-B1A51F9FE93C}">
      <dgm:prSet/>
      <dgm:spPr/>
      <dgm:t>
        <a:bodyPr/>
        <a:lstStyle/>
        <a:p>
          <a:endParaRPr lang="en-US"/>
        </a:p>
      </dgm:t>
    </dgm:pt>
    <dgm:pt modelId="{FD1C6316-CDCC-4B09-992A-EEB6970F0E22}" type="sibTrans" cxnId="{F967CF59-6B1C-4799-ACD4-B1A51F9FE93C}">
      <dgm:prSet/>
      <dgm:spPr/>
      <dgm:t>
        <a:bodyPr/>
        <a:lstStyle/>
        <a:p>
          <a:endParaRPr lang="en-US"/>
        </a:p>
      </dgm:t>
    </dgm:pt>
    <dgm:pt modelId="{F37844FC-8701-48DD-9826-67E736463F61}">
      <dgm:prSet/>
      <dgm:spPr/>
      <dgm:t>
        <a:bodyPr/>
        <a:lstStyle/>
        <a:p>
          <a:r>
            <a:rPr lang="en-US"/>
            <a:t>Define Technical Conventions, Provide Automation</a:t>
          </a:r>
        </a:p>
      </dgm:t>
    </dgm:pt>
    <dgm:pt modelId="{BEA15727-772A-43B6-BB54-83F554882C3C}" type="parTrans" cxnId="{D3A4CAA5-CF21-4330-AA58-C2C8AF657860}">
      <dgm:prSet/>
      <dgm:spPr/>
      <dgm:t>
        <a:bodyPr/>
        <a:lstStyle/>
        <a:p>
          <a:endParaRPr lang="en-US"/>
        </a:p>
      </dgm:t>
    </dgm:pt>
    <dgm:pt modelId="{975B245C-322D-4E52-93EE-9A371EF46282}" type="sibTrans" cxnId="{D3A4CAA5-CF21-4330-AA58-C2C8AF657860}">
      <dgm:prSet/>
      <dgm:spPr/>
      <dgm:t>
        <a:bodyPr/>
        <a:lstStyle/>
        <a:p>
          <a:endParaRPr lang="en-US"/>
        </a:p>
      </dgm:t>
    </dgm:pt>
    <dgm:pt modelId="{8D46D263-34DE-4D8C-9ED1-71EFB6BE06A0}">
      <dgm:prSet/>
      <dgm:spPr/>
      <dgm:t>
        <a:bodyPr/>
        <a:lstStyle/>
        <a:p>
          <a:r>
            <a:rPr lang="en-US"/>
            <a:t>Address &amp; Eliminate</a:t>
          </a:r>
        </a:p>
      </dgm:t>
    </dgm:pt>
    <dgm:pt modelId="{45B1BF49-BBCE-45A3-817A-C8B662DB3ACC}" type="parTrans" cxnId="{65FD15B9-9F46-47EB-BAC0-14D30FD438CE}">
      <dgm:prSet/>
      <dgm:spPr/>
      <dgm:t>
        <a:bodyPr/>
        <a:lstStyle/>
        <a:p>
          <a:endParaRPr lang="en-US"/>
        </a:p>
      </dgm:t>
    </dgm:pt>
    <dgm:pt modelId="{D3DABAC0-6D6B-4EBB-ABCC-6A5E887F6880}" type="sibTrans" cxnId="{65FD15B9-9F46-47EB-BAC0-14D30FD438CE}">
      <dgm:prSet/>
      <dgm:spPr/>
      <dgm:t>
        <a:bodyPr/>
        <a:lstStyle/>
        <a:p>
          <a:endParaRPr lang="en-US"/>
        </a:p>
      </dgm:t>
    </dgm:pt>
    <dgm:pt modelId="{714E1319-BFFF-45C7-934D-0F64BAE73433}">
      <dgm:prSet/>
      <dgm:spPr/>
      <dgm:t>
        <a:bodyPr/>
        <a:lstStyle/>
        <a:p>
          <a:r>
            <a:rPr lang="en-US"/>
            <a:t>Address &amp; Eliminate Execution Barriers Early</a:t>
          </a:r>
        </a:p>
      </dgm:t>
    </dgm:pt>
    <dgm:pt modelId="{A0B3FB88-CFDD-4767-9C49-24D231540B6A}" type="parTrans" cxnId="{F8195BD9-BD2C-4549-A6AF-8A8823EFF893}">
      <dgm:prSet/>
      <dgm:spPr/>
      <dgm:t>
        <a:bodyPr/>
        <a:lstStyle/>
        <a:p>
          <a:endParaRPr lang="en-US"/>
        </a:p>
      </dgm:t>
    </dgm:pt>
    <dgm:pt modelId="{F75AF86A-F344-4A27-B2ED-540E2A2D063D}" type="sibTrans" cxnId="{F8195BD9-BD2C-4549-A6AF-8A8823EFF893}">
      <dgm:prSet/>
      <dgm:spPr/>
      <dgm:t>
        <a:bodyPr/>
        <a:lstStyle/>
        <a:p>
          <a:endParaRPr lang="en-US"/>
        </a:p>
      </dgm:t>
    </dgm:pt>
    <dgm:pt modelId="{4B725F57-1610-42A5-BD09-04619EBAB5EB}" type="pres">
      <dgm:prSet presAssocID="{7CF6BFE3-348D-4DB9-BA83-9E8E915C82B5}" presName="Name0" presStyleCnt="0">
        <dgm:presLayoutVars>
          <dgm:dir/>
          <dgm:animLvl val="lvl"/>
          <dgm:resizeHandles val="exact"/>
        </dgm:presLayoutVars>
      </dgm:prSet>
      <dgm:spPr/>
    </dgm:pt>
    <dgm:pt modelId="{8FCD6931-1B5E-4828-A403-C1922E28EE97}" type="pres">
      <dgm:prSet presAssocID="{8D46D263-34DE-4D8C-9ED1-71EFB6BE06A0}" presName="boxAndChildren" presStyleCnt="0"/>
      <dgm:spPr/>
    </dgm:pt>
    <dgm:pt modelId="{5A5BFA32-4A0D-4659-9A82-AC4CEE79A364}" type="pres">
      <dgm:prSet presAssocID="{8D46D263-34DE-4D8C-9ED1-71EFB6BE06A0}" presName="parentTextBox" presStyleLbl="alignNode1" presStyleIdx="0" presStyleCnt="5"/>
      <dgm:spPr/>
    </dgm:pt>
    <dgm:pt modelId="{0EE5C984-F74D-49A4-A429-12402E1E4D0B}" type="pres">
      <dgm:prSet presAssocID="{8D46D263-34DE-4D8C-9ED1-71EFB6BE06A0}" presName="descendantBox" presStyleLbl="bgAccFollowNode1" presStyleIdx="0" presStyleCnt="5"/>
      <dgm:spPr/>
    </dgm:pt>
    <dgm:pt modelId="{39F18A42-14AD-4B04-B46E-C046A9E2BC92}" type="pres">
      <dgm:prSet presAssocID="{FD1C6316-CDCC-4B09-992A-EEB6970F0E22}" presName="sp" presStyleCnt="0"/>
      <dgm:spPr/>
    </dgm:pt>
    <dgm:pt modelId="{AB99EB28-3D87-4567-AB49-6E68DE00F93E}" type="pres">
      <dgm:prSet presAssocID="{D451D18D-156F-4501-A87C-B194B75DE8BF}" presName="arrowAndChildren" presStyleCnt="0"/>
      <dgm:spPr/>
    </dgm:pt>
    <dgm:pt modelId="{4504EFC1-5130-4B67-93E7-3E7D80578684}" type="pres">
      <dgm:prSet presAssocID="{D451D18D-156F-4501-A87C-B194B75DE8BF}" presName="parentTextArrow" presStyleLbl="node1" presStyleIdx="0" presStyleCnt="0"/>
      <dgm:spPr/>
    </dgm:pt>
    <dgm:pt modelId="{029F0C4F-6B19-49F5-B2D9-C8C9A28D7E11}" type="pres">
      <dgm:prSet presAssocID="{D451D18D-156F-4501-A87C-B194B75DE8BF}" presName="arrow" presStyleLbl="alignNode1" presStyleIdx="1" presStyleCnt="5"/>
      <dgm:spPr/>
    </dgm:pt>
    <dgm:pt modelId="{C0C565ED-E587-4211-8F81-078C1FCD0EBA}" type="pres">
      <dgm:prSet presAssocID="{D451D18D-156F-4501-A87C-B194B75DE8BF}" presName="descendantArrow" presStyleLbl="bgAccFollowNode1" presStyleIdx="1" presStyleCnt="5"/>
      <dgm:spPr/>
    </dgm:pt>
    <dgm:pt modelId="{8D970387-FA8A-4746-80A6-9DC5C78BAC1F}" type="pres">
      <dgm:prSet presAssocID="{AF60AF4F-1EA4-4B9E-AE7B-A76D77E1C6BF}" presName="sp" presStyleCnt="0"/>
      <dgm:spPr/>
    </dgm:pt>
    <dgm:pt modelId="{E3444824-ACA2-40D1-BF89-F3A267A5953B}" type="pres">
      <dgm:prSet presAssocID="{236A171B-F903-4F01-A7C7-0F8AF51D258A}" presName="arrowAndChildren" presStyleCnt="0"/>
      <dgm:spPr/>
    </dgm:pt>
    <dgm:pt modelId="{8D0DCCC3-E07D-44EE-A8D7-6D9AAF2A311E}" type="pres">
      <dgm:prSet presAssocID="{236A171B-F903-4F01-A7C7-0F8AF51D258A}" presName="parentTextArrow" presStyleLbl="node1" presStyleIdx="0" presStyleCnt="0"/>
      <dgm:spPr/>
    </dgm:pt>
    <dgm:pt modelId="{7128D689-7C46-474E-8B97-978745101467}" type="pres">
      <dgm:prSet presAssocID="{236A171B-F903-4F01-A7C7-0F8AF51D258A}" presName="arrow" presStyleLbl="alignNode1" presStyleIdx="2" presStyleCnt="5"/>
      <dgm:spPr/>
    </dgm:pt>
    <dgm:pt modelId="{C988C50E-C07D-4B38-8DDE-755B9CB07D93}" type="pres">
      <dgm:prSet presAssocID="{236A171B-F903-4F01-A7C7-0F8AF51D258A}" presName="descendantArrow" presStyleLbl="bgAccFollowNode1" presStyleIdx="2" presStyleCnt="5"/>
      <dgm:spPr/>
    </dgm:pt>
    <dgm:pt modelId="{827C8C5B-88DB-4E44-B38E-5928BD4AF3EB}" type="pres">
      <dgm:prSet presAssocID="{82EEE29A-4CE0-4503-A1A1-D415A14492DA}" presName="sp" presStyleCnt="0"/>
      <dgm:spPr/>
    </dgm:pt>
    <dgm:pt modelId="{1F9F484B-53C5-446D-9491-F27EAF5747EA}" type="pres">
      <dgm:prSet presAssocID="{094E5EA9-A635-45D8-A109-4FD63E706B20}" presName="arrowAndChildren" presStyleCnt="0"/>
      <dgm:spPr/>
    </dgm:pt>
    <dgm:pt modelId="{AF842FB1-261F-4909-955D-CC8DD8FD60F7}" type="pres">
      <dgm:prSet presAssocID="{094E5EA9-A635-45D8-A109-4FD63E706B20}" presName="parentTextArrow" presStyleLbl="node1" presStyleIdx="0" presStyleCnt="0"/>
      <dgm:spPr/>
    </dgm:pt>
    <dgm:pt modelId="{10EC972D-484F-4CE4-8C10-3B4CE439AE80}" type="pres">
      <dgm:prSet presAssocID="{094E5EA9-A635-45D8-A109-4FD63E706B20}" presName="arrow" presStyleLbl="alignNode1" presStyleIdx="3" presStyleCnt="5"/>
      <dgm:spPr/>
    </dgm:pt>
    <dgm:pt modelId="{6E1EB3BE-85AE-42EC-A5D4-857EED995247}" type="pres">
      <dgm:prSet presAssocID="{094E5EA9-A635-45D8-A109-4FD63E706B20}" presName="descendantArrow" presStyleLbl="bgAccFollowNode1" presStyleIdx="3" presStyleCnt="5"/>
      <dgm:spPr/>
    </dgm:pt>
    <dgm:pt modelId="{AFD53BCE-A85E-4CD2-B7F4-3F82B883FF6D}" type="pres">
      <dgm:prSet presAssocID="{0F923D3B-B596-4E3E-AD85-1FFB7CF0B7D9}" presName="sp" presStyleCnt="0"/>
      <dgm:spPr/>
    </dgm:pt>
    <dgm:pt modelId="{4B30C32B-B729-4DBC-B73C-FBCA2136EC4A}" type="pres">
      <dgm:prSet presAssocID="{41254CAF-89A7-4CA8-83B2-4B6AB701D4A1}" presName="arrowAndChildren" presStyleCnt="0"/>
      <dgm:spPr/>
    </dgm:pt>
    <dgm:pt modelId="{4CFCF579-2762-4306-803B-5FE2DA070782}" type="pres">
      <dgm:prSet presAssocID="{41254CAF-89A7-4CA8-83B2-4B6AB701D4A1}" presName="parentTextArrow" presStyleLbl="node1" presStyleIdx="0" presStyleCnt="0"/>
      <dgm:spPr/>
    </dgm:pt>
    <dgm:pt modelId="{279561E2-6A93-4E09-8A19-943EBD845A0A}" type="pres">
      <dgm:prSet presAssocID="{41254CAF-89A7-4CA8-83B2-4B6AB701D4A1}" presName="arrow" presStyleLbl="alignNode1" presStyleIdx="4" presStyleCnt="5"/>
      <dgm:spPr/>
    </dgm:pt>
    <dgm:pt modelId="{83C6829E-DF8E-4159-ACFE-2E7065679924}" type="pres">
      <dgm:prSet presAssocID="{41254CAF-89A7-4CA8-83B2-4B6AB701D4A1}" presName="descendantArrow" presStyleLbl="bgAccFollowNode1" presStyleIdx="4" presStyleCnt="5"/>
      <dgm:spPr/>
    </dgm:pt>
  </dgm:ptLst>
  <dgm:cxnLst>
    <dgm:cxn modelId="{052C8A25-9911-4F86-842D-E674272487DC}" srcId="{41254CAF-89A7-4CA8-83B2-4B6AB701D4A1}" destId="{12C109D8-B5BE-45EA-B889-AB1A2153E436}" srcOrd="0" destOrd="0" parTransId="{5CC7A135-B24D-4A2A-9945-ABBBD0BF435E}" sibTransId="{49D8B7C9-2462-4C0B-A8C7-B7070FEBB1C6}"/>
    <dgm:cxn modelId="{9E61C827-1A9E-4AAB-A226-032458BF801B}" type="presOf" srcId="{7CF6BFE3-348D-4DB9-BA83-9E8E915C82B5}" destId="{4B725F57-1610-42A5-BD09-04619EBAB5EB}" srcOrd="0" destOrd="0" presId="urn:microsoft.com/office/officeart/2016/7/layout/VerticalDownArrowProcess"/>
    <dgm:cxn modelId="{AC448B35-852E-436E-830C-4F52401BC20A}" type="presOf" srcId="{41254CAF-89A7-4CA8-83B2-4B6AB701D4A1}" destId="{4CFCF579-2762-4306-803B-5FE2DA070782}" srcOrd="0" destOrd="0" presId="urn:microsoft.com/office/officeart/2016/7/layout/VerticalDownArrowProcess"/>
    <dgm:cxn modelId="{1FEDF45B-A9AC-4EF8-8DBE-1258B81BAC5F}" srcId="{094E5EA9-A635-45D8-A109-4FD63E706B20}" destId="{AE0796DB-5BFD-4021-B3F1-8247D91EEBD8}" srcOrd="0" destOrd="0" parTransId="{B44795EE-985D-427B-B071-0100EEBD1750}" sibTransId="{41E21493-9B52-4931-BA84-D7DE21A614F3}"/>
    <dgm:cxn modelId="{62950643-0103-4DC5-87AB-C299A22E42EA}" type="presOf" srcId="{D451D18D-156F-4501-A87C-B194B75DE8BF}" destId="{4504EFC1-5130-4B67-93E7-3E7D80578684}" srcOrd="0" destOrd="0" presId="urn:microsoft.com/office/officeart/2016/7/layout/VerticalDownArrowProcess"/>
    <dgm:cxn modelId="{1F1F976A-F9DB-441A-94AC-2AD084CB5FAE}" type="presOf" srcId="{094E5EA9-A635-45D8-A109-4FD63E706B20}" destId="{10EC972D-484F-4CE4-8C10-3B4CE439AE80}" srcOrd="1" destOrd="0" presId="urn:microsoft.com/office/officeart/2016/7/layout/VerticalDownArrowProcess"/>
    <dgm:cxn modelId="{DF559A59-AF34-4070-9568-05CA43F57284}" srcId="{7CF6BFE3-348D-4DB9-BA83-9E8E915C82B5}" destId="{094E5EA9-A635-45D8-A109-4FD63E706B20}" srcOrd="1" destOrd="0" parTransId="{ECCD20FE-9CF5-4D90-9BD5-04FA89E5F622}" sibTransId="{82EEE29A-4CE0-4503-A1A1-D415A14492DA}"/>
    <dgm:cxn modelId="{F967CF59-6B1C-4799-ACD4-B1A51F9FE93C}" srcId="{7CF6BFE3-348D-4DB9-BA83-9E8E915C82B5}" destId="{D451D18D-156F-4501-A87C-B194B75DE8BF}" srcOrd="3" destOrd="0" parTransId="{2605EA4B-B2E7-40E2-889F-8D1B07678FC5}" sibTransId="{FD1C6316-CDCC-4B09-992A-EEB6970F0E22}"/>
    <dgm:cxn modelId="{0EE2B57A-C12F-4DEF-A555-534AC95B9EF6}" srcId="{7CF6BFE3-348D-4DB9-BA83-9E8E915C82B5}" destId="{41254CAF-89A7-4CA8-83B2-4B6AB701D4A1}" srcOrd="0" destOrd="0" parTransId="{57298E24-C553-4885-BFC3-93ECD85A77A9}" sibTransId="{0F923D3B-B596-4E3E-AD85-1FFB7CF0B7D9}"/>
    <dgm:cxn modelId="{F0C6CB7F-9FC0-452C-A6AE-7D48E71435B8}" type="presOf" srcId="{236A171B-F903-4F01-A7C7-0F8AF51D258A}" destId="{7128D689-7C46-474E-8B97-978745101467}" srcOrd="1" destOrd="0" presId="urn:microsoft.com/office/officeart/2016/7/layout/VerticalDownArrowProcess"/>
    <dgm:cxn modelId="{47A69882-57E1-40D0-9EFC-7790A135F257}" type="presOf" srcId="{12C109D8-B5BE-45EA-B889-AB1A2153E436}" destId="{83C6829E-DF8E-4159-ACFE-2E7065679924}" srcOrd="0" destOrd="0" presId="urn:microsoft.com/office/officeart/2016/7/layout/VerticalDownArrowProcess"/>
    <dgm:cxn modelId="{6D2A4E9D-78C4-4ADF-8BF2-DE8754B4CBD0}" type="presOf" srcId="{D451D18D-156F-4501-A87C-B194B75DE8BF}" destId="{029F0C4F-6B19-49F5-B2D9-C8C9A28D7E11}" srcOrd="1" destOrd="0" presId="urn:microsoft.com/office/officeart/2016/7/layout/VerticalDownArrowProcess"/>
    <dgm:cxn modelId="{D3A4CAA5-CF21-4330-AA58-C2C8AF657860}" srcId="{D451D18D-156F-4501-A87C-B194B75DE8BF}" destId="{F37844FC-8701-48DD-9826-67E736463F61}" srcOrd="0" destOrd="0" parTransId="{BEA15727-772A-43B6-BB54-83F554882C3C}" sibTransId="{975B245C-322D-4E52-93EE-9A371EF46282}"/>
    <dgm:cxn modelId="{6855E1B7-2A99-4AA7-B096-F8FE84FE8CA6}" type="presOf" srcId="{714E1319-BFFF-45C7-934D-0F64BAE73433}" destId="{0EE5C984-F74D-49A4-A429-12402E1E4D0B}" srcOrd="0" destOrd="0" presId="urn:microsoft.com/office/officeart/2016/7/layout/VerticalDownArrowProcess"/>
    <dgm:cxn modelId="{65FD15B9-9F46-47EB-BAC0-14D30FD438CE}" srcId="{7CF6BFE3-348D-4DB9-BA83-9E8E915C82B5}" destId="{8D46D263-34DE-4D8C-9ED1-71EFB6BE06A0}" srcOrd="4" destOrd="0" parTransId="{45B1BF49-BBCE-45A3-817A-C8B662DB3ACC}" sibTransId="{D3DABAC0-6D6B-4EBB-ABCC-6A5E887F6880}"/>
    <dgm:cxn modelId="{CE20A1C8-F761-48A8-BCEC-A03F636C3532}" srcId="{7CF6BFE3-348D-4DB9-BA83-9E8E915C82B5}" destId="{236A171B-F903-4F01-A7C7-0F8AF51D258A}" srcOrd="2" destOrd="0" parTransId="{CF6524DB-671A-4E93-B7A6-AC78BEF73357}" sibTransId="{AF60AF4F-1EA4-4B9E-AE7B-A76D77E1C6BF}"/>
    <dgm:cxn modelId="{35E862D2-9628-4F66-BF7D-2CEFC8485F42}" type="presOf" srcId="{AE0796DB-5BFD-4021-B3F1-8247D91EEBD8}" destId="{6E1EB3BE-85AE-42EC-A5D4-857EED995247}" srcOrd="0" destOrd="0" presId="urn:microsoft.com/office/officeart/2016/7/layout/VerticalDownArrowProcess"/>
    <dgm:cxn modelId="{213B37D5-A81D-45AB-A00A-2C760561327F}" type="presOf" srcId="{41254CAF-89A7-4CA8-83B2-4B6AB701D4A1}" destId="{279561E2-6A93-4E09-8A19-943EBD845A0A}" srcOrd="1" destOrd="0" presId="urn:microsoft.com/office/officeart/2016/7/layout/VerticalDownArrowProcess"/>
    <dgm:cxn modelId="{3D6A65D7-EF99-4264-BD07-E624F0E09B06}" type="presOf" srcId="{236A171B-F903-4F01-A7C7-0F8AF51D258A}" destId="{8D0DCCC3-E07D-44EE-A8D7-6D9AAF2A311E}" srcOrd="0" destOrd="0" presId="urn:microsoft.com/office/officeart/2016/7/layout/VerticalDownArrowProcess"/>
    <dgm:cxn modelId="{F8195BD9-BD2C-4549-A6AF-8A8823EFF893}" srcId="{8D46D263-34DE-4D8C-9ED1-71EFB6BE06A0}" destId="{714E1319-BFFF-45C7-934D-0F64BAE73433}" srcOrd="0" destOrd="0" parTransId="{A0B3FB88-CFDD-4767-9C49-24D231540B6A}" sibTransId="{F75AF86A-F344-4A27-B2ED-540E2A2D063D}"/>
    <dgm:cxn modelId="{36251AEA-C866-4F6C-AC05-DD8D674F0F4C}" type="presOf" srcId="{F37844FC-8701-48DD-9826-67E736463F61}" destId="{C0C565ED-E587-4211-8F81-078C1FCD0EBA}" srcOrd="0" destOrd="0" presId="urn:microsoft.com/office/officeart/2016/7/layout/VerticalDownArrowProcess"/>
    <dgm:cxn modelId="{8EF863F1-40AB-4CC4-9572-0AF4EF8E5967}" type="presOf" srcId="{094E5EA9-A635-45D8-A109-4FD63E706B20}" destId="{AF842FB1-261F-4909-955D-CC8DD8FD60F7}" srcOrd="0" destOrd="0" presId="urn:microsoft.com/office/officeart/2016/7/layout/VerticalDownArrowProcess"/>
    <dgm:cxn modelId="{9B29BDF1-98BF-4A90-ADCD-8B6B4D572F44}" srcId="{236A171B-F903-4F01-A7C7-0F8AF51D258A}" destId="{F68E56ED-F7DE-499E-A273-C953DFB96776}" srcOrd="0" destOrd="0" parTransId="{EA1AB49B-AF1E-4AA5-8E7B-BC58A14914BE}" sibTransId="{982622C2-38BF-4F2B-AE37-8CDA9DF00B8B}"/>
    <dgm:cxn modelId="{C4DB14FD-1970-4D4C-96F7-3D01B56893B0}" type="presOf" srcId="{F68E56ED-F7DE-499E-A273-C953DFB96776}" destId="{C988C50E-C07D-4B38-8DDE-755B9CB07D93}" srcOrd="0" destOrd="0" presId="urn:microsoft.com/office/officeart/2016/7/layout/VerticalDownArrowProcess"/>
    <dgm:cxn modelId="{20796AFE-4773-469D-914E-437EFF401E60}" type="presOf" srcId="{8D46D263-34DE-4D8C-9ED1-71EFB6BE06A0}" destId="{5A5BFA32-4A0D-4659-9A82-AC4CEE79A364}" srcOrd="0" destOrd="0" presId="urn:microsoft.com/office/officeart/2016/7/layout/VerticalDownArrowProcess"/>
    <dgm:cxn modelId="{4ED36B3B-89A3-4428-A607-64FA0CF9F700}" type="presParOf" srcId="{4B725F57-1610-42A5-BD09-04619EBAB5EB}" destId="{8FCD6931-1B5E-4828-A403-C1922E28EE97}" srcOrd="0" destOrd="0" presId="urn:microsoft.com/office/officeart/2016/7/layout/VerticalDownArrowProcess"/>
    <dgm:cxn modelId="{4BBB0A35-3D61-4162-A188-10C477116D47}" type="presParOf" srcId="{8FCD6931-1B5E-4828-A403-C1922E28EE97}" destId="{5A5BFA32-4A0D-4659-9A82-AC4CEE79A364}" srcOrd="0" destOrd="0" presId="urn:microsoft.com/office/officeart/2016/7/layout/VerticalDownArrowProcess"/>
    <dgm:cxn modelId="{B6729CA4-C9BB-40F9-8F4B-91C34B4D02CA}" type="presParOf" srcId="{8FCD6931-1B5E-4828-A403-C1922E28EE97}" destId="{0EE5C984-F74D-49A4-A429-12402E1E4D0B}" srcOrd="1" destOrd="0" presId="urn:microsoft.com/office/officeart/2016/7/layout/VerticalDownArrowProcess"/>
    <dgm:cxn modelId="{9A5164BD-CE50-46F7-97A4-70630078F94F}" type="presParOf" srcId="{4B725F57-1610-42A5-BD09-04619EBAB5EB}" destId="{39F18A42-14AD-4B04-B46E-C046A9E2BC92}" srcOrd="1" destOrd="0" presId="urn:microsoft.com/office/officeart/2016/7/layout/VerticalDownArrowProcess"/>
    <dgm:cxn modelId="{E756AC8F-0A27-442F-90FA-411BD24CBB82}" type="presParOf" srcId="{4B725F57-1610-42A5-BD09-04619EBAB5EB}" destId="{AB99EB28-3D87-4567-AB49-6E68DE00F93E}" srcOrd="2" destOrd="0" presId="urn:microsoft.com/office/officeart/2016/7/layout/VerticalDownArrowProcess"/>
    <dgm:cxn modelId="{0ADD8375-4AE1-41B6-8C9A-8B54562FA61C}" type="presParOf" srcId="{AB99EB28-3D87-4567-AB49-6E68DE00F93E}" destId="{4504EFC1-5130-4B67-93E7-3E7D80578684}" srcOrd="0" destOrd="0" presId="urn:microsoft.com/office/officeart/2016/7/layout/VerticalDownArrowProcess"/>
    <dgm:cxn modelId="{6E626F94-BCB0-497F-A791-F1E7A54787CA}" type="presParOf" srcId="{AB99EB28-3D87-4567-AB49-6E68DE00F93E}" destId="{029F0C4F-6B19-49F5-B2D9-C8C9A28D7E11}" srcOrd="1" destOrd="0" presId="urn:microsoft.com/office/officeart/2016/7/layout/VerticalDownArrowProcess"/>
    <dgm:cxn modelId="{012F2DD1-6BE0-465F-923F-A3CD3FC91280}" type="presParOf" srcId="{AB99EB28-3D87-4567-AB49-6E68DE00F93E}" destId="{C0C565ED-E587-4211-8F81-078C1FCD0EBA}" srcOrd="2" destOrd="0" presId="urn:microsoft.com/office/officeart/2016/7/layout/VerticalDownArrowProcess"/>
    <dgm:cxn modelId="{444D5512-7EFA-40D3-B5FF-7CDC8A6A21A4}" type="presParOf" srcId="{4B725F57-1610-42A5-BD09-04619EBAB5EB}" destId="{8D970387-FA8A-4746-80A6-9DC5C78BAC1F}" srcOrd="3" destOrd="0" presId="urn:microsoft.com/office/officeart/2016/7/layout/VerticalDownArrowProcess"/>
    <dgm:cxn modelId="{8E71EFAC-810B-4BC0-86F1-8DC0C18BC004}" type="presParOf" srcId="{4B725F57-1610-42A5-BD09-04619EBAB5EB}" destId="{E3444824-ACA2-40D1-BF89-F3A267A5953B}" srcOrd="4" destOrd="0" presId="urn:microsoft.com/office/officeart/2016/7/layout/VerticalDownArrowProcess"/>
    <dgm:cxn modelId="{C03588F6-0909-4CFB-A881-DA16868359D9}" type="presParOf" srcId="{E3444824-ACA2-40D1-BF89-F3A267A5953B}" destId="{8D0DCCC3-E07D-44EE-A8D7-6D9AAF2A311E}" srcOrd="0" destOrd="0" presId="urn:microsoft.com/office/officeart/2016/7/layout/VerticalDownArrowProcess"/>
    <dgm:cxn modelId="{50401B18-DBDD-48E5-A64A-7EF0E92AAB70}" type="presParOf" srcId="{E3444824-ACA2-40D1-BF89-F3A267A5953B}" destId="{7128D689-7C46-474E-8B97-978745101467}" srcOrd="1" destOrd="0" presId="urn:microsoft.com/office/officeart/2016/7/layout/VerticalDownArrowProcess"/>
    <dgm:cxn modelId="{FE04BB12-FF63-49E0-B7B5-EDF0B29F52BB}" type="presParOf" srcId="{E3444824-ACA2-40D1-BF89-F3A267A5953B}" destId="{C988C50E-C07D-4B38-8DDE-755B9CB07D93}" srcOrd="2" destOrd="0" presId="urn:microsoft.com/office/officeart/2016/7/layout/VerticalDownArrowProcess"/>
    <dgm:cxn modelId="{5F1FE031-5192-497E-8CC8-8C072BB5B7A5}" type="presParOf" srcId="{4B725F57-1610-42A5-BD09-04619EBAB5EB}" destId="{827C8C5B-88DB-4E44-B38E-5928BD4AF3EB}" srcOrd="5" destOrd="0" presId="urn:microsoft.com/office/officeart/2016/7/layout/VerticalDownArrowProcess"/>
    <dgm:cxn modelId="{29537776-1B1A-4FFF-8F66-E739EA7D7467}" type="presParOf" srcId="{4B725F57-1610-42A5-BD09-04619EBAB5EB}" destId="{1F9F484B-53C5-446D-9491-F27EAF5747EA}" srcOrd="6" destOrd="0" presId="urn:microsoft.com/office/officeart/2016/7/layout/VerticalDownArrowProcess"/>
    <dgm:cxn modelId="{5050DACD-B432-43E9-8A9D-E011749949C3}" type="presParOf" srcId="{1F9F484B-53C5-446D-9491-F27EAF5747EA}" destId="{AF842FB1-261F-4909-955D-CC8DD8FD60F7}" srcOrd="0" destOrd="0" presId="urn:microsoft.com/office/officeart/2016/7/layout/VerticalDownArrowProcess"/>
    <dgm:cxn modelId="{4C7C5748-3ED7-43DE-A444-6AE8E736290C}" type="presParOf" srcId="{1F9F484B-53C5-446D-9491-F27EAF5747EA}" destId="{10EC972D-484F-4CE4-8C10-3B4CE439AE80}" srcOrd="1" destOrd="0" presId="urn:microsoft.com/office/officeart/2016/7/layout/VerticalDownArrowProcess"/>
    <dgm:cxn modelId="{AD427FA6-F719-4519-BA2C-D44B3653EAF7}" type="presParOf" srcId="{1F9F484B-53C5-446D-9491-F27EAF5747EA}" destId="{6E1EB3BE-85AE-42EC-A5D4-857EED995247}" srcOrd="2" destOrd="0" presId="urn:microsoft.com/office/officeart/2016/7/layout/VerticalDownArrowProcess"/>
    <dgm:cxn modelId="{478EAADE-E6A8-462F-AD3C-1123B156B3A5}" type="presParOf" srcId="{4B725F57-1610-42A5-BD09-04619EBAB5EB}" destId="{AFD53BCE-A85E-4CD2-B7F4-3F82B883FF6D}" srcOrd="7" destOrd="0" presId="urn:microsoft.com/office/officeart/2016/7/layout/VerticalDownArrowProcess"/>
    <dgm:cxn modelId="{5C7C3445-9227-4EBD-9E79-62BE10FB0121}" type="presParOf" srcId="{4B725F57-1610-42A5-BD09-04619EBAB5EB}" destId="{4B30C32B-B729-4DBC-B73C-FBCA2136EC4A}" srcOrd="8" destOrd="0" presId="urn:microsoft.com/office/officeart/2016/7/layout/VerticalDownArrowProcess"/>
    <dgm:cxn modelId="{20B4C66E-4113-46C7-A22F-513AF44CC41C}" type="presParOf" srcId="{4B30C32B-B729-4DBC-B73C-FBCA2136EC4A}" destId="{4CFCF579-2762-4306-803B-5FE2DA070782}" srcOrd="0" destOrd="0" presId="urn:microsoft.com/office/officeart/2016/7/layout/VerticalDownArrowProcess"/>
    <dgm:cxn modelId="{C3F78079-19C1-41C6-A843-09E823BD7CDE}" type="presParOf" srcId="{4B30C32B-B729-4DBC-B73C-FBCA2136EC4A}" destId="{279561E2-6A93-4E09-8A19-943EBD845A0A}" srcOrd="1" destOrd="0" presId="urn:microsoft.com/office/officeart/2016/7/layout/VerticalDownArrowProcess"/>
    <dgm:cxn modelId="{2AE0F2EF-140B-40F4-B730-799D503F9E0E}" type="presParOf" srcId="{4B30C32B-B729-4DBC-B73C-FBCA2136EC4A}" destId="{83C6829E-DF8E-4159-ACFE-2E7065679924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EB45A-3C9B-401C-8E5F-3D6876D4609A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037D15-1824-4831-B06B-80FFC077AD7C}">
      <dgm:prSet/>
      <dgm:spPr/>
      <dgm:t>
        <a:bodyPr/>
        <a:lstStyle/>
        <a:p>
          <a:r>
            <a:rPr lang="en-US" dirty="0"/>
            <a:t>“High Value” defined data easily accessed from API</a:t>
          </a:r>
        </a:p>
      </dgm:t>
    </dgm:pt>
    <dgm:pt modelId="{0C7F2D08-585A-4FBB-8D2C-A3AE625DB897}" type="parTrans" cxnId="{19AE7AFE-322D-48BA-A85B-D4F3AE7941AB}">
      <dgm:prSet/>
      <dgm:spPr/>
      <dgm:t>
        <a:bodyPr/>
        <a:lstStyle/>
        <a:p>
          <a:endParaRPr lang="en-US"/>
        </a:p>
      </dgm:t>
    </dgm:pt>
    <dgm:pt modelId="{3133C3DE-7C27-46E6-B3B5-C8EC00CBBE03}" type="sibTrans" cxnId="{19AE7AFE-322D-48BA-A85B-D4F3AE7941AB}">
      <dgm:prSet/>
      <dgm:spPr/>
      <dgm:t>
        <a:bodyPr/>
        <a:lstStyle/>
        <a:p>
          <a:endParaRPr lang="en-US"/>
        </a:p>
      </dgm:t>
    </dgm:pt>
    <dgm:pt modelId="{D660F60B-22E4-4A7A-8C81-3DC2124CC024}">
      <dgm:prSet/>
      <dgm:spPr/>
      <dgm:t>
        <a:bodyPr/>
        <a:lstStyle/>
        <a:p>
          <a:r>
            <a:rPr lang="en-US"/>
            <a:t>“High Impact” data exchanges achieved with a means to extend across products </a:t>
          </a:r>
          <a:r>
            <a:rPr lang="en-US" b="1" i="1"/>
            <a:t>and </a:t>
          </a:r>
          <a:r>
            <a:rPr lang="en-US"/>
            <a:t>external offerings</a:t>
          </a:r>
        </a:p>
      </dgm:t>
    </dgm:pt>
    <dgm:pt modelId="{214E2C23-B65D-4938-A0F2-9A70D86EA724}" type="parTrans" cxnId="{C64877DD-D0D4-4025-9FD7-D4776D4C9A4D}">
      <dgm:prSet/>
      <dgm:spPr/>
      <dgm:t>
        <a:bodyPr/>
        <a:lstStyle/>
        <a:p>
          <a:endParaRPr lang="en-US"/>
        </a:p>
      </dgm:t>
    </dgm:pt>
    <dgm:pt modelId="{DE7820CE-F4E5-4BF2-A406-076F3765867F}" type="sibTrans" cxnId="{C64877DD-D0D4-4025-9FD7-D4776D4C9A4D}">
      <dgm:prSet/>
      <dgm:spPr/>
      <dgm:t>
        <a:bodyPr/>
        <a:lstStyle/>
        <a:p>
          <a:endParaRPr lang="en-US"/>
        </a:p>
      </dgm:t>
    </dgm:pt>
    <dgm:pt modelId="{5C65B86C-DBC2-4A52-92D5-5721E7FB1D84}">
      <dgm:prSet/>
      <dgm:spPr/>
      <dgm:t>
        <a:bodyPr/>
        <a:lstStyle/>
        <a:p>
          <a:r>
            <a:rPr lang="en-US" dirty="0"/>
            <a:t>Automation of extending the API data delivery scope</a:t>
          </a:r>
        </a:p>
      </dgm:t>
    </dgm:pt>
    <dgm:pt modelId="{D028EC5F-7345-47DC-845D-A34D3FAB5887}" type="parTrans" cxnId="{5592156E-228A-4578-8250-494E708544BE}">
      <dgm:prSet/>
      <dgm:spPr/>
      <dgm:t>
        <a:bodyPr/>
        <a:lstStyle/>
        <a:p>
          <a:endParaRPr lang="en-US"/>
        </a:p>
      </dgm:t>
    </dgm:pt>
    <dgm:pt modelId="{B535D872-7318-4BE0-A9A7-EF5739A66A01}" type="sibTrans" cxnId="{5592156E-228A-4578-8250-494E708544BE}">
      <dgm:prSet/>
      <dgm:spPr/>
      <dgm:t>
        <a:bodyPr/>
        <a:lstStyle/>
        <a:p>
          <a:endParaRPr lang="en-US"/>
        </a:p>
      </dgm:t>
    </dgm:pt>
    <dgm:pt modelId="{E42FBAED-3266-4F49-B193-BD5FB99C4111}">
      <dgm:prSet/>
      <dgm:spPr/>
      <dgm:t>
        <a:bodyPr/>
        <a:lstStyle/>
        <a:p>
          <a:r>
            <a:rPr lang="en-US"/>
            <a:t>Extension &amp; Inclusion of data concerns by agency or third-party system</a:t>
          </a:r>
        </a:p>
      </dgm:t>
    </dgm:pt>
    <dgm:pt modelId="{5E6C4751-F258-429C-BB8F-F00902B16F07}" type="parTrans" cxnId="{47E150DF-115B-4DDF-9DB2-DC23884F9C05}">
      <dgm:prSet/>
      <dgm:spPr/>
      <dgm:t>
        <a:bodyPr/>
        <a:lstStyle/>
        <a:p>
          <a:endParaRPr lang="en-US"/>
        </a:p>
      </dgm:t>
    </dgm:pt>
    <dgm:pt modelId="{AE341881-4178-4880-AF58-0AB3BDBFD291}" type="sibTrans" cxnId="{47E150DF-115B-4DDF-9DB2-DC23884F9C05}">
      <dgm:prSet/>
      <dgm:spPr/>
      <dgm:t>
        <a:bodyPr/>
        <a:lstStyle/>
        <a:p>
          <a:endParaRPr lang="en-US"/>
        </a:p>
      </dgm:t>
    </dgm:pt>
    <dgm:pt modelId="{F3365FB0-D5F5-47CA-A59F-6581826339A6}">
      <dgm:prSet/>
      <dgm:spPr/>
      <dgm:t>
        <a:bodyPr/>
        <a:lstStyle/>
        <a:p>
          <a:r>
            <a:rPr lang="en-US"/>
            <a:t>“Non-Invasive” (low disruption) path to implementation</a:t>
          </a:r>
        </a:p>
      </dgm:t>
    </dgm:pt>
    <dgm:pt modelId="{38D38E23-149A-4A41-8281-024E44D801D1}" type="parTrans" cxnId="{A380BA2E-CED6-4419-B79E-3F5F8FE123E4}">
      <dgm:prSet/>
      <dgm:spPr/>
      <dgm:t>
        <a:bodyPr/>
        <a:lstStyle/>
        <a:p>
          <a:endParaRPr lang="en-US"/>
        </a:p>
      </dgm:t>
    </dgm:pt>
    <dgm:pt modelId="{D601E0A1-33CB-473E-8B6E-A95904998A30}" type="sibTrans" cxnId="{A380BA2E-CED6-4419-B79E-3F5F8FE123E4}">
      <dgm:prSet/>
      <dgm:spPr/>
      <dgm:t>
        <a:bodyPr/>
        <a:lstStyle/>
        <a:p>
          <a:endParaRPr lang="en-US"/>
        </a:p>
      </dgm:t>
    </dgm:pt>
    <dgm:pt modelId="{75A37961-33A1-4743-9E85-83CAB8F8F4FA}">
      <dgm:prSet/>
      <dgm:spPr/>
      <dgm:t>
        <a:bodyPr/>
        <a:lstStyle/>
        <a:p>
          <a:r>
            <a:rPr lang="en-US"/>
            <a:t>Commercial-Caliber essential infrastructure for delivery</a:t>
          </a:r>
        </a:p>
      </dgm:t>
    </dgm:pt>
    <dgm:pt modelId="{ED2653F7-D7C1-4BC5-AA62-05C0DA85EA2D}" type="parTrans" cxnId="{F1D033A1-0730-41BF-A8E8-4D97AAFC245D}">
      <dgm:prSet/>
      <dgm:spPr/>
      <dgm:t>
        <a:bodyPr/>
        <a:lstStyle/>
        <a:p>
          <a:endParaRPr lang="en-US"/>
        </a:p>
      </dgm:t>
    </dgm:pt>
    <dgm:pt modelId="{FD7DC23D-7F91-476F-86C0-850569B569B3}" type="sibTrans" cxnId="{F1D033A1-0730-41BF-A8E8-4D97AAFC245D}">
      <dgm:prSet/>
      <dgm:spPr/>
      <dgm:t>
        <a:bodyPr/>
        <a:lstStyle/>
        <a:p>
          <a:endParaRPr lang="en-US"/>
        </a:p>
      </dgm:t>
    </dgm:pt>
    <dgm:pt modelId="{76B6B839-1B26-416C-801B-D033077A0417}" type="pres">
      <dgm:prSet presAssocID="{227EB45A-3C9B-401C-8E5F-3D6876D4609A}" presName="Name0" presStyleCnt="0">
        <dgm:presLayoutVars>
          <dgm:dir/>
          <dgm:resizeHandles val="exact"/>
        </dgm:presLayoutVars>
      </dgm:prSet>
      <dgm:spPr/>
    </dgm:pt>
    <dgm:pt modelId="{588EFBB8-0AE7-4B4F-BB3E-061F96FD54D1}" type="pres">
      <dgm:prSet presAssocID="{B8037D15-1824-4831-B06B-80FFC077AD7C}" presName="node" presStyleLbl="node1" presStyleIdx="0" presStyleCnt="6">
        <dgm:presLayoutVars>
          <dgm:bulletEnabled val="1"/>
        </dgm:presLayoutVars>
      </dgm:prSet>
      <dgm:spPr/>
    </dgm:pt>
    <dgm:pt modelId="{0451E069-EA33-4C1D-813B-79BA1B849386}" type="pres">
      <dgm:prSet presAssocID="{3133C3DE-7C27-46E6-B3B5-C8EC00CBBE03}" presName="sibTrans" presStyleLbl="sibTrans1D1" presStyleIdx="0" presStyleCnt="5"/>
      <dgm:spPr/>
    </dgm:pt>
    <dgm:pt modelId="{823AA968-8257-49FE-903F-12BC746522E3}" type="pres">
      <dgm:prSet presAssocID="{3133C3DE-7C27-46E6-B3B5-C8EC00CBBE03}" presName="connectorText" presStyleLbl="sibTrans1D1" presStyleIdx="0" presStyleCnt="5"/>
      <dgm:spPr/>
    </dgm:pt>
    <dgm:pt modelId="{BC174656-BA1D-49DB-80FF-AD563E59113E}" type="pres">
      <dgm:prSet presAssocID="{D660F60B-22E4-4A7A-8C81-3DC2124CC024}" presName="node" presStyleLbl="node1" presStyleIdx="1" presStyleCnt="6">
        <dgm:presLayoutVars>
          <dgm:bulletEnabled val="1"/>
        </dgm:presLayoutVars>
      </dgm:prSet>
      <dgm:spPr/>
    </dgm:pt>
    <dgm:pt modelId="{81369A07-4C68-4B2F-9186-02043E6C1795}" type="pres">
      <dgm:prSet presAssocID="{DE7820CE-F4E5-4BF2-A406-076F3765867F}" presName="sibTrans" presStyleLbl="sibTrans1D1" presStyleIdx="1" presStyleCnt="5"/>
      <dgm:spPr/>
    </dgm:pt>
    <dgm:pt modelId="{866DAE0E-64D6-4B04-A809-A49B23002FFF}" type="pres">
      <dgm:prSet presAssocID="{DE7820CE-F4E5-4BF2-A406-076F3765867F}" presName="connectorText" presStyleLbl="sibTrans1D1" presStyleIdx="1" presStyleCnt="5"/>
      <dgm:spPr/>
    </dgm:pt>
    <dgm:pt modelId="{1866B8E8-6882-46BE-8428-801F910E793B}" type="pres">
      <dgm:prSet presAssocID="{5C65B86C-DBC2-4A52-92D5-5721E7FB1D84}" presName="node" presStyleLbl="node1" presStyleIdx="2" presStyleCnt="6">
        <dgm:presLayoutVars>
          <dgm:bulletEnabled val="1"/>
        </dgm:presLayoutVars>
      </dgm:prSet>
      <dgm:spPr/>
    </dgm:pt>
    <dgm:pt modelId="{AA948B8E-20F4-47EB-AD13-36FFEEE51DF5}" type="pres">
      <dgm:prSet presAssocID="{B535D872-7318-4BE0-A9A7-EF5739A66A01}" presName="sibTrans" presStyleLbl="sibTrans1D1" presStyleIdx="2" presStyleCnt="5"/>
      <dgm:spPr/>
    </dgm:pt>
    <dgm:pt modelId="{33C6056A-7857-4F7A-AA56-0147014425C1}" type="pres">
      <dgm:prSet presAssocID="{B535D872-7318-4BE0-A9A7-EF5739A66A01}" presName="connectorText" presStyleLbl="sibTrans1D1" presStyleIdx="2" presStyleCnt="5"/>
      <dgm:spPr/>
    </dgm:pt>
    <dgm:pt modelId="{7B26D4D1-657E-4C6C-A9C4-0F96E300A7FE}" type="pres">
      <dgm:prSet presAssocID="{E42FBAED-3266-4F49-B193-BD5FB99C4111}" presName="node" presStyleLbl="node1" presStyleIdx="3" presStyleCnt="6">
        <dgm:presLayoutVars>
          <dgm:bulletEnabled val="1"/>
        </dgm:presLayoutVars>
      </dgm:prSet>
      <dgm:spPr/>
    </dgm:pt>
    <dgm:pt modelId="{915FFD61-8757-45CA-97DD-87C7C3839B17}" type="pres">
      <dgm:prSet presAssocID="{AE341881-4178-4880-AF58-0AB3BDBFD291}" presName="sibTrans" presStyleLbl="sibTrans1D1" presStyleIdx="3" presStyleCnt="5"/>
      <dgm:spPr/>
    </dgm:pt>
    <dgm:pt modelId="{2E2912F4-1054-4C40-A481-AB3FAA949016}" type="pres">
      <dgm:prSet presAssocID="{AE341881-4178-4880-AF58-0AB3BDBFD291}" presName="connectorText" presStyleLbl="sibTrans1D1" presStyleIdx="3" presStyleCnt="5"/>
      <dgm:spPr/>
    </dgm:pt>
    <dgm:pt modelId="{C609750F-2F4A-4B33-B4C4-B995FF1D3731}" type="pres">
      <dgm:prSet presAssocID="{F3365FB0-D5F5-47CA-A59F-6581826339A6}" presName="node" presStyleLbl="node1" presStyleIdx="4" presStyleCnt="6">
        <dgm:presLayoutVars>
          <dgm:bulletEnabled val="1"/>
        </dgm:presLayoutVars>
      </dgm:prSet>
      <dgm:spPr/>
    </dgm:pt>
    <dgm:pt modelId="{9215100B-6BE8-409C-94B0-2325DDEBA98A}" type="pres">
      <dgm:prSet presAssocID="{D601E0A1-33CB-473E-8B6E-A95904998A30}" presName="sibTrans" presStyleLbl="sibTrans1D1" presStyleIdx="4" presStyleCnt="5"/>
      <dgm:spPr/>
    </dgm:pt>
    <dgm:pt modelId="{26083C8A-7046-4888-A4CF-1771C634FF14}" type="pres">
      <dgm:prSet presAssocID="{D601E0A1-33CB-473E-8B6E-A95904998A30}" presName="connectorText" presStyleLbl="sibTrans1D1" presStyleIdx="4" presStyleCnt="5"/>
      <dgm:spPr/>
    </dgm:pt>
    <dgm:pt modelId="{24D9A450-8B00-4288-9CE4-ACD0D0AF87F9}" type="pres">
      <dgm:prSet presAssocID="{75A37961-33A1-4743-9E85-83CAB8F8F4FA}" presName="node" presStyleLbl="node1" presStyleIdx="5" presStyleCnt="6">
        <dgm:presLayoutVars>
          <dgm:bulletEnabled val="1"/>
        </dgm:presLayoutVars>
      </dgm:prSet>
      <dgm:spPr/>
    </dgm:pt>
  </dgm:ptLst>
  <dgm:cxnLst>
    <dgm:cxn modelId="{20816B19-E409-47EF-837B-471788C1427E}" type="presOf" srcId="{5C65B86C-DBC2-4A52-92D5-5721E7FB1D84}" destId="{1866B8E8-6882-46BE-8428-801F910E793B}" srcOrd="0" destOrd="0" presId="urn:microsoft.com/office/officeart/2016/7/layout/RepeatingBendingProcessNew"/>
    <dgm:cxn modelId="{F294CE1C-04ED-464A-BEA3-11E23CB839F9}" type="presOf" srcId="{3133C3DE-7C27-46E6-B3B5-C8EC00CBBE03}" destId="{0451E069-EA33-4C1D-813B-79BA1B849386}" srcOrd="0" destOrd="0" presId="urn:microsoft.com/office/officeart/2016/7/layout/RepeatingBendingProcessNew"/>
    <dgm:cxn modelId="{478E9529-6286-4998-88C8-733B8890937A}" type="presOf" srcId="{E42FBAED-3266-4F49-B193-BD5FB99C4111}" destId="{7B26D4D1-657E-4C6C-A9C4-0F96E300A7FE}" srcOrd="0" destOrd="0" presId="urn:microsoft.com/office/officeart/2016/7/layout/RepeatingBendingProcessNew"/>
    <dgm:cxn modelId="{A380BA2E-CED6-4419-B79E-3F5F8FE123E4}" srcId="{227EB45A-3C9B-401C-8E5F-3D6876D4609A}" destId="{F3365FB0-D5F5-47CA-A59F-6581826339A6}" srcOrd="4" destOrd="0" parTransId="{38D38E23-149A-4A41-8281-024E44D801D1}" sibTransId="{D601E0A1-33CB-473E-8B6E-A95904998A30}"/>
    <dgm:cxn modelId="{DC3E4435-07BD-4B5A-9AE7-4AB6C21AC53D}" type="presOf" srcId="{DE7820CE-F4E5-4BF2-A406-076F3765867F}" destId="{81369A07-4C68-4B2F-9186-02043E6C1795}" srcOrd="0" destOrd="0" presId="urn:microsoft.com/office/officeart/2016/7/layout/RepeatingBendingProcessNew"/>
    <dgm:cxn modelId="{4732D265-79F8-4741-A304-2BEE26DBCF65}" type="presOf" srcId="{B535D872-7318-4BE0-A9A7-EF5739A66A01}" destId="{AA948B8E-20F4-47EB-AD13-36FFEEE51DF5}" srcOrd="0" destOrd="0" presId="urn:microsoft.com/office/officeart/2016/7/layout/RepeatingBendingProcessNew"/>
    <dgm:cxn modelId="{D521084A-976B-428F-9481-14C578C1AA7C}" type="presOf" srcId="{D601E0A1-33CB-473E-8B6E-A95904998A30}" destId="{26083C8A-7046-4888-A4CF-1771C634FF14}" srcOrd="1" destOrd="0" presId="urn:microsoft.com/office/officeart/2016/7/layout/RepeatingBendingProcessNew"/>
    <dgm:cxn modelId="{C9D6234A-9AE4-42B2-A8D4-77AF0685AD1B}" type="presOf" srcId="{B8037D15-1824-4831-B06B-80FFC077AD7C}" destId="{588EFBB8-0AE7-4B4F-BB3E-061F96FD54D1}" srcOrd="0" destOrd="0" presId="urn:microsoft.com/office/officeart/2016/7/layout/RepeatingBendingProcessNew"/>
    <dgm:cxn modelId="{5592156E-228A-4578-8250-494E708544BE}" srcId="{227EB45A-3C9B-401C-8E5F-3D6876D4609A}" destId="{5C65B86C-DBC2-4A52-92D5-5721E7FB1D84}" srcOrd="2" destOrd="0" parTransId="{D028EC5F-7345-47DC-845D-A34D3FAB5887}" sibTransId="{B535D872-7318-4BE0-A9A7-EF5739A66A01}"/>
    <dgm:cxn modelId="{DE9B7C75-781D-474C-B4D0-C7E4416FB249}" type="presOf" srcId="{DE7820CE-F4E5-4BF2-A406-076F3765867F}" destId="{866DAE0E-64D6-4B04-A809-A49B23002FFF}" srcOrd="1" destOrd="0" presId="urn:microsoft.com/office/officeart/2016/7/layout/RepeatingBendingProcessNew"/>
    <dgm:cxn modelId="{A3849079-26DB-499F-967D-7DD93ACCAF39}" type="presOf" srcId="{75A37961-33A1-4743-9E85-83CAB8F8F4FA}" destId="{24D9A450-8B00-4288-9CE4-ACD0D0AF87F9}" srcOrd="0" destOrd="0" presId="urn:microsoft.com/office/officeart/2016/7/layout/RepeatingBendingProcessNew"/>
    <dgm:cxn modelId="{AB177AA0-A37A-461D-AD0C-0353F4CF8EBD}" type="presOf" srcId="{AE341881-4178-4880-AF58-0AB3BDBFD291}" destId="{2E2912F4-1054-4C40-A481-AB3FAA949016}" srcOrd="1" destOrd="0" presId="urn:microsoft.com/office/officeart/2016/7/layout/RepeatingBendingProcessNew"/>
    <dgm:cxn modelId="{F1D033A1-0730-41BF-A8E8-4D97AAFC245D}" srcId="{227EB45A-3C9B-401C-8E5F-3D6876D4609A}" destId="{75A37961-33A1-4743-9E85-83CAB8F8F4FA}" srcOrd="5" destOrd="0" parTransId="{ED2653F7-D7C1-4BC5-AA62-05C0DA85EA2D}" sibTransId="{FD7DC23D-7F91-476F-86C0-850569B569B3}"/>
    <dgm:cxn modelId="{AB46CEAE-06BE-4143-BD36-28482927AAF2}" type="presOf" srcId="{227EB45A-3C9B-401C-8E5F-3D6876D4609A}" destId="{76B6B839-1B26-416C-801B-D033077A0417}" srcOrd="0" destOrd="0" presId="urn:microsoft.com/office/officeart/2016/7/layout/RepeatingBendingProcessNew"/>
    <dgm:cxn modelId="{2ED513B4-7F8C-4573-9A4C-5E1900540E20}" type="presOf" srcId="{D601E0A1-33CB-473E-8B6E-A95904998A30}" destId="{9215100B-6BE8-409C-94B0-2325DDEBA98A}" srcOrd="0" destOrd="0" presId="urn:microsoft.com/office/officeart/2016/7/layout/RepeatingBendingProcessNew"/>
    <dgm:cxn modelId="{D9A8DAB7-BAB3-4E54-AF64-82CD48D83C12}" type="presOf" srcId="{F3365FB0-D5F5-47CA-A59F-6581826339A6}" destId="{C609750F-2F4A-4B33-B4C4-B995FF1D3731}" srcOrd="0" destOrd="0" presId="urn:microsoft.com/office/officeart/2016/7/layout/RepeatingBendingProcessNew"/>
    <dgm:cxn modelId="{138AC5B8-9CCC-4523-9101-6DAEDB83BCE4}" type="presOf" srcId="{D660F60B-22E4-4A7A-8C81-3DC2124CC024}" destId="{BC174656-BA1D-49DB-80FF-AD563E59113E}" srcOrd="0" destOrd="0" presId="urn:microsoft.com/office/officeart/2016/7/layout/RepeatingBendingProcessNew"/>
    <dgm:cxn modelId="{0E022CC2-6189-487F-A5B6-347C7671462D}" type="presOf" srcId="{AE341881-4178-4880-AF58-0AB3BDBFD291}" destId="{915FFD61-8757-45CA-97DD-87C7C3839B17}" srcOrd="0" destOrd="0" presId="urn:microsoft.com/office/officeart/2016/7/layout/RepeatingBendingProcessNew"/>
    <dgm:cxn modelId="{C64877DD-D0D4-4025-9FD7-D4776D4C9A4D}" srcId="{227EB45A-3C9B-401C-8E5F-3D6876D4609A}" destId="{D660F60B-22E4-4A7A-8C81-3DC2124CC024}" srcOrd="1" destOrd="0" parTransId="{214E2C23-B65D-4938-A0F2-9A70D86EA724}" sibTransId="{DE7820CE-F4E5-4BF2-A406-076F3765867F}"/>
    <dgm:cxn modelId="{47E150DF-115B-4DDF-9DB2-DC23884F9C05}" srcId="{227EB45A-3C9B-401C-8E5F-3D6876D4609A}" destId="{E42FBAED-3266-4F49-B193-BD5FB99C4111}" srcOrd="3" destOrd="0" parTransId="{5E6C4751-F258-429C-BB8F-F00902B16F07}" sibTransId="{AE341881-4178-4880-AF58-0AB3BDBFD291}"/>
    <dgm:cxn modelId="{90E78DE0-6A81-452D-B6E2-BB24CE2CF431}" type="presOf" srcId="{3133C3DE-7C27-46E6-B3B5-C8EC00CBBE03}" destId="{823AA968-8257-49FE-903F-12BC746522E3}" srcOrd="1" destOrd="0" presId="urn:microsoft.com/office/officeart/2016/7/layout/RepeatingBendingProcessNew"/>
    <dgm:cxn modelId="{F0D23FE2-C0E4-428D-AB78-A18A85D19233}" type="presOf" srcId="{B535D872-7318-4BE0-A9A7-EF5739A66A01}" destId="{33C6056A-7857-4F7A-AA56-0147014425C1}" srcOrd="1" destOrd="0" presId="urn:microsoft.com/office/officeart/2016/7/layout/RepeatingBendingProcessNew"/>
    <dgm:cxn modelId="{19AE7AFE-322D-48BA-A85B-D4F3AE7941AB}" srcId="{227EB45A-3C9B-401C-8E5F-3D6876D4609A}" destId="{B8037D15-1824-4831-B06B-80FFC077AD7C}" srcOrd="0" destOrd="0" parTransId="{0C7F2D08-585A-4FBB-8D2C-A3AE625DB897}" sibTransId="{3133C3DE-7C27-46E6-B3B5-C8EC00CBBE03}"/>
    <dgm:cxn modelId="{B7E35B49-2C97-4C9C-8C4E-322F3725AF52}" type="presParOf" srcId="{76B6B839-1B26-416C-801B-D033077A0417}" destId="{588EFBB8-0AE7-4B4F-BB3E-061F96FD54D1}" srcOrd="0" destOrd="0" presId="urn:microsoft.com/office/officeart/2016/7/layout/RepeatingBendingProcessNew"/>
    <dgm:cxn modelId="{4258F0F4-9FF0-4DC8-8798-DB00ECCA9193}" type="presParOf" srcId="{76B6B839-1B26-416C-801B-D033077A0417}" destId="{0451E069-EA33-4C1D-813B-79BA1B849386}" srcOrd="1" destOrd="0" presId="urn:microsoft.com/office/officeart/2016/7/layout/RepeatingBendingProcessNew"/>
    <dgm:cxn modelId="{67163269-A07A-461C-A5C7-BE702ECCF882}" type="presParOf" srcId="{0451E069-EA33-4C1D-813B-79BA1B849386}" destId="{823AA968-8257-49FE-903F-12BC746522E3}" srcOrd="0" destOrd="0" presId="urn:microsoft.com/office/officeart/2016/7/layout/RepeatingBendingProcessNew"/>
    <dgm:cxn modelId="{5E78AAC0-269D-4811-8253-8A693627528E}" type="presParOf" srcId="{76B6B839-1B26-416C-801B-D033077A0417}" destId="{BC174656-BA1D-49DB-80FF-AD563E59113E}" srcOrd="2" destOrd="0" presId="urn:microsoft.com/office/officeart/2016/7/layout/RepeatingBendingProcessNew"/>
    <dgm:cxn modelId="{5DBE9A3E-C68E-4894-87A8-6EF4F2ABD12B}" type="presParOf" srcId="{76B6B839-1B26-416C-801B-D033077A0417}" destId="{81369A07-4C68-4B2F-9186-02043E6C1795}" srcOrd="3" destOrd="0" presId="urn:microsoft.com/office/officeart/2016/7/layout/RepeatingBendingProcessNew"/>
    <dgm:cxn modelId="{B8A939BC-65AE-4253-A154-999286AB9BC5}" type="presParOf" srcId="{81369A07-4C68-4B2F-9186-02043E6C1795}" destId="{866DAE0E-64D6-4B04-A809-A49B23002FFF}" srcOrd="0" destOrd="0" presId="urn:microsoft.com/office/officeart/2016/7/layout/RepeatingBendingProcessNew"/>
    <dgm:cxn modelId="{5B5FE202-749C-4861-BAB1-8C4FD81CE813}" type="presParOf" srcId="{76B6B839-1B26-416C-801B-D033077A0417}" destId="{1866B8E8-6882-46BE-8428-801F910E793B}" srcOrd="4" destOrd="0" presId="urn:microsoft.com/office/officeart/2016/7/layout/RepeatingBendingProcessNew"/>
    <dgm:cxn modelId="{B8F2F023-5B2A-4201-8A87-E06D36C4DAEB}" type="presParOf" srcId="{76B6B839-1B26-416C-801B-D033077A0417}" destId="{AA948B8E-20F4-47EB-AD13-36FFEEE51DF5}" srcOrd="5" destOrd="0" presId="urn:microsoft.com/office/officeart/2016/7/layout/RepeatingBendingProcessNew"/>
    <dgm:cxn modelId="{13803720-5A2D-4AAD-90CC-94E46FCD197A}" type="presParOf" srcId="{AA948B8E-20F4-47EB-AD13-36FFEEE51DF5}" destId="{33C6056A-7857-4F7A-AA56-0147014425C1}" srcOrd="0" destOrd="0" presId="urn:microsoft.com/office/officeart/2016/7/layout/RepeatingBendingProcessNew"/>
    <dgm:cxn modelId="{F5A6877B-A509-49DA-9AB1-C8051D5D4017}" type="presParOf" srcId="{76B6B839-1B26-416C-801B-D033077A0417}" destId="{7B26D4D1-657E-4C6C-A9C4-0F96E300A7FE}" srcOrd="6" destOrd="0" presId="urn:microsoft.com/office/officeart/2016/7/layout/RepeatingBendingProcessNew"/>
    <dgm:cxn modelId="{B4F9F177-418F-4880-A40C-728E357266F7}" type="presParOf" srcId="{76B6B839-1B26-416C-801B-D033077A0417}" destId="{915FFD61-8757-45CA-97DD-87C7C3839B17}" srcOrd="7" destOrd="0" presId="urn:microsoft.com/office/officeart/2016/7/layout/RepeatingBendingProcessNew"/>
    <dgm:cxn modelId="{5996BD24-716B-4F7E-AA36-236CA7DD357F}" type="presParOf" srcId="{915FFD61-8757-45CA-97DD-87C7C3839B17}" destId="{2E2912F4-1054-4C40-A481-AB3FAA949016}" srcOrd="0" destOrd="0" presId="urn:microsoft.com/office/officeart/2016/7/layout/RepeatingBendingProcessNew"/>
    <dgm:cxn modelId="{0A456F1A-8224-4E74-8490-5FF3A766FE65}" type="presParOf" srcId="{76B6B839-1B26-416C-801B-D033077A0417}" destId="{C609750F-2F4A-4B33-B4C4-B995FF1D3731}" srcOrd="8" destOrd="0" presId="urn:microsoft.com/office/officeart/2016/7/layout/RepeatingBendingProcessNew"/>
    <dgm:cxn modelId="{95EC9C6C-705B-4036-9390-315C39D135C5}" type="presParOf" srcId="{76B6B839-1B26-416C-801B-D033077A0417}" destId="{9215100B-6BE8-409C-94B0-2325DDEBA98A}" srcOrd="9" destOrd="0" presId="urn:microsoft.com/office/officeart/2016/7/layout/RepeatingBendingProcessNew"/>
    <dgm:cxn modelId="{907BF9AA-BB2F-4FD3-AD8A-6AED368B5A6B}" type="presParOf" srcId="{9215100B-6BE8-409C-94B0-2325DDEBA98A}" destId="{26083C8A-7046-4888-A4CF-1771C634FF14}" srcOrd="0" destOrd="0" presId="urn:microsoft.com/office/officeart/2016/7/layout/RepeatingBendingProcessNew"/>
    <dgm:cxn modelId="{9B7B7DCF-25A6-4812-8644-25937B6879CA}" type="presParOf" srcId="{76B6B839-1B26-416C-801B-D033077A0417}" destId="{24D9A450-8B00-4288-9CE4-ACD0D0AF87F9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D5F975-8994-4E7C-B1FB-DB8C9411E26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29DBDDE6-FFA3-4DE2-89CD-E2B19239EA93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tx1"/>
              </a:solidFill>
            </a:rPr>
            <a:t>Disparate installations</a:t>
          </a:r>
        </a:p>
      </dgm:t>
    </dgm:pt>
    <dgm:pt modelId="{02201883-5EE7-4ACE-9A06-F6E5303C3AF3}" type="parTrans" cxnId="{2CE3004C-0E95-4451-A5CA-25AD80DF47F2}">
      <dgm:prSet/>
      <dgm:spPr/>
      <dgm:t>
        <a:bodyPr/>
        <a:lstStyle/>
        <a:p>
          <a:endParaRPr lang="en-US"/>
        </a:p>
      </dgm:t>
    </dgm:pt>
    <dgm:pt modelId="{B0DDD465-253A-4AAA-B07A-4BF6F4C6B06E}" type="sibTrans" cxnId="{2CE3004C-0E95-4451-A5CA-25AD80DF47F2}">
      <dgm:prSet/>
      <dgm:spPr/>
      <dgm:t>
        <a:bodyPr/>
        <a:lstStyle/>
        <a:p>
          <a:endParaRPr lang="en-US"/>
        </a:p>
      </dgm:t>
    </dgm:pt>
    <dgm:pt modelId="{FB4B714A-2082-48CB-A30D-6D0B8B337688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tx1"/>
              </a:solidFill>
            </a:rPr>
            <a:t>Instance/Installation specific tailoring</a:t>
          </a:r>
        </a:p>
      </dgm:t>
    </dgm:pt>
    <dgm:pt modelId="{0763AAF9-B7EA-4148-BCC8-CEBFDBA948FA}" type="parTrans" cxnId="{3B79E527-B632-4AC8-B799-1EE241A2EBFE}">
      <dgm:prSet/>
      <dgm:spPr/>
      <dgm:t>
        <a:bodyPr/>
        <a:lstStyle/>
        <a:p>
          <a:endParaRPr lang="en-US"/>
        </a:p>
      </dgm:t>
    </dgm:pt>
    <dgm:pt modelId="{AE3006F3-E664-476B-99EE-F82E9EBA48C1}" type="sibTrans" cxnId="{3B79E527-B632-4AC8-B799-1EE241A2EBFE}">
      <dgm:prSet/>
      <dgm:spPr/>
      <dgm:t>
        <a:bodyPr/>
        <a:lstStyle/>
        <a:p>
          <a:endParaRPr lang="en-US"/>
        </a:p>
      </dgm:t>
    </dgm:pt>
    <dgm:pt modelId="{4916AAD9-C891-4D5D-823A-83A9F121AE7E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tx1"/>
              </a:solidFill>
            </a:rPr>
            <a:t>Multiple product teams</a:t>
          </a:r>
        </a:p>
      </dgm:t>
    </dgm:pt>
    <dgm:pt modelId="{8C606858-CAB4-4085-8F18-9EF6A299670D}" type="parTrans" cxnId="{9A8FEBE7-8146-4FBE-927E-639AD1007F3D}">
      <dgm:prSet/>
      <dgm:spPr/>
      <dgm:t>
        <a:bodyPr/>
        <a:lstStyle/>
        <a:p>
          <a:endParaRPr lang="en-US"/>
        </a:p>
      </dgm:t>
    </dgm:pt>
    <dgm:pt modelId="{3BCE82B5-BCD0-49AF-B954-DFED727BAADE}" type="sibTrans" cxnId="{9A8FEBE7-8146-4FBE-927E-639AD1007F3D}">
      <dgm:prSet/>
      <dgm:spPr/>
      <dgm:t>
        <a:bodyPr/>
        <a:lstStyle/>
        <a:p>
          <a:endParaRPr lang="en-US"/>
        </a:p>
      </dgm:t>
    </dgm:pt>
    <dgm:pt modelId="{F1CE5AE8-C97E-4256-A8F2-F09FD4DA4D17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tx1"/>
              </a:solidFill>
            </a:rPr>
            <a:t>Various hosting modes</a:t>
          </a:r>
        </a:p>
      </dgm:t>
    </dgm:pt>
    <dgm:pt modelId="{DF478913-D982-41CB-86E4-5316F32B41D7}" type="parTrans" cxnId="{2F00A5C7-6D9E-484E-8F52-C6B7A9BA939C}">
      <dgm:prSet/>
      <dgm:spPr/>
      <dgm:t>
        <a:bodyPr/>
        <a:lstStyle/>
        <a:p>
          <a:endParaRPr lang="en-US"/>
        </a:p>
      </dgm:t>
    </dgm:pt>
    <dgm:pt modelId="{A28E8B5B-15D2-4BA6-BC99-7E66844CF2E4}" type="sibTrans" cxnId="{2F00A5C7-6D9E-484E-8F52-C6B7A9BA939C}">
      <dgm:prSet/>
      <dgm:spPr/>
      <dgm:t>
        <a:bodyPr/>
        <a:lstStyle/>
        <a:p>
          <a:endParaRPr lang="en-US"/>
        </a:p>
      </dgm:t>
    </dgm:pt>
    <dgm:pt modelId="{C426E3F6-3A4D-4646-BB64-1B0FC84A884B}" type="pres">
      <dgm:prSet presAssocID="{BBD5F975-8994-4E7C-B1FB-DB8C9411E268}" presName="root" presStyleCnt="0">
        <dgm:presLayoutVars>
          <dgm:dir/>
          <dgm:resizeHandles val="exact"/>
        </dgm:presLayoutVars>
      </dgm:prSet>
      <dgm:spPr/>
    </dgm:pt>
    <dgm:pt modelId="{D90003C9-C322-434C-9FCC-AB0AEEBEFB5E}" type="pres">
      <dgm:prSet presAssocID="{29DBDDE6-FFA3-4DE2-89CD-E2B19239EA93}" presName="compNode" presStyleCnt="0"/>
      <dgm:spPr/>
    </dgm:pt>
    <dgm:pt modelId="{E161F1C3-C209-4596-8B35-87A0134AB216}" type="pres">
      <dgm:prSet presAssocID="{29DBDDE6-FFA3-4DE2-89CD-E2B19239EA93}" presName="iconBgRect" presStyleLbl="bgShp" presStyleIdx="0" presStyleCnt="4"/>
      <dgm:spPr>
        <a:ln>
          <a:solidFill>
            <a:schemeClr val="tx1"/>
          </a:solidFill>
        </a:ln>
      </dgm:spPr>
    </dgm:pt>
    <dgm:pt modelId="{E565A861-FE95-4C3B-BA30-14D6E6D27ADD}" type="pres">
      <dgm:prSet presAssocID="{29DBDDE6-FFA3-4DE2-89CD-E2B19239EA9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F4482E0A-23A5-4A43-932F-18D53C8AD638}" type="pres">
      <dgm:prSet presAssocID="{29DBDDE6-FFA3-4DE2-89CD-E2B19239EA93}" presName="spaceRect" presStyleCnt="0"/>
      <dgm:spPr/>
    </dgm:pt>
    <dgm:pt modelId="{85007559-58E6-4CCB-8016-EE9BFB2C5004}" type="pres">
      <dgm:prSet presAssocID="{29DBDDE6-FFA3-4DE2-89CD-E2B19239EA93}" presName="textRect" presStyleLbl="revTx" presStyleIdx="0" presStyleCnt="4">
        <dgm:presLayoutVars>
          <dgm:chMax val="1"/>
          <dgm:chPref val="1"/>
        </dgm:presLayoutVars>
      </dgm:prSet>
      <dgm:spPr/>
    </dgm:pt>
    <dgm:pt modelId="{9B08B21E-5027-4459-977B-A70E0A64F776}" type="pres">
      <dgm:prSet presAssocID="{B0DDD465-253A-4AAA-B07A-4BF6F4C6B06E}" presName="sibTrans" presStyleCnt="0"/>
      <dgm:spPr/>
    </dgm:pt>
    <dgm:pt modelId="{91F63C15-6C9C-43F6-8BBF-B625FA552E1C}" type="pres">
      <dgm:prSet presAssocID="{FB4B714A-2082-48CB-A30D-6D0B8B337688}" presName="compNode" presStyleCnt="0"/>
      <dgm:spPr/>
    </dgm:pt>
    <dgm:pt modelId="{729F3890-4DEF-43D9-A185-DDD67A8D8AFE}" type="pres">
      <dgm:prSet presAssocID="{FB4B714A-2082-48CB-A30D-6D0B8B337688}" presName="iconBgRect" presStyleLbl="bgShp" presStyleIdx="1" presStyleCnt="4"/>
      <dgm:spPr>
        <a:ln>
          <a:solidFill>
            <a:schemeClr val="tx1"/>
          </a:solidFill>
        </a:ln>
      </dgm:spPr>
    </dgm:pt>
    <dgm:pt modelId="{CFFE2C25-A6C1-4CA6-85E4-9BAC3C47E6E2}" type="pres">
      <dgm:prSet presAssocID="{FB4B714A-2082-48CB-A30D-6D0B8B33768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D59211D-A56E-47BC-A4EE-E6A53F95489A}" type="pres">
      <dgm:prSet presAssocID="{FB4B714A-2082-48CB-A30D-6D0B8B337688}" presName="spaceRect" presStyleCnt="0"/>
      <dgm:spPr/>
    </dgm:pt>
    <dgm:pt modelId="{8E74B0B8-AD8A-4103-A329-6630B23910D7}" type="pres">
      <dgm:prSet presAssocID="{FB4B714A-2082-48CB-A30D-6D0B8B337688}" presName="textRect" presStyleLbl="revTx" presStyleIdx="1" presStyleCnt="4">
        <dgm:presLayoutVars>
          <dgm:chMax val="1"/>
          <dgm:chPref val="1"/>
        </dgm:presLayoutVars>
      </dgm:prSet>
      <dgm:spPr/>
    </dgm:pt>
    <dgm:pt modelId="{23E7C7CE-C7B1-4ACB-8B4E-AD3629F8E2E2}" type="pres">
      <dgm:prSet presAssocID="{AE3006F3-E664-476B-99EE-F82E9EBA48C1}" presName="sibTrans" presStyleCnt="0"/>
      <dgm:spPr/>
    </dgm:pt>
    <dgm:pt modelId="{C44A05CD-D3AD-43D4-BBB3-CCE4E84BC2D3}" type="pres">
      <dgm:prSet presAssocID="{4916AAD9-C891-4D5D-823A-83A9F121AE7E}" presName="compNode" presStyleCnt="0"/>
      <dgm:spPr/>
    </dgm:pt>
    <dgm:pt modelId="{3E740BB3-C782-4147-A254-A652BAC8064E}" type="pres">
      <dgm:prSet presAssocID="{4916AAD9-C891-4D5D-823A-83A9F121AE7E}" presName="iconBgRect" presStyleLbl="bgShp" presStyleIdx="2" presStyleCnt="4"/>
      <dgm:spPr>
        <a:ln>
          <a:solidFill>
            <a:schemeClr val="tx1"/>
          </a:solidFill>
        </a:ln>
      </dgm:spPr>
    </dgm:pt>
    <dgm:pt modelId="{3D027D9E-6E05-4837-92A0-A590CCA3FAEE}" type="pres">
      <dgm:prSet presAssocID="{4916AAD9-C891-4D5D-823A-83A9F121AE7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5EA15FB5-3EE6-422F-BFF6-0C0C1F2BCCBB}" type="pres">
      <dgm:prSet presAssocID="{4916AAD9-C891-4D5D-823A-83A9F121AE7E}" presName="spaceRect" presStyleCnt="0"/>
      <dgm:spPr/>
    </dgm:pt>
    <dgm:pt modelId="{1172C7BF-3A7B-45B4-8159-19CD2054FE40}" type="pres">
      <dgm:prSet presAssocID="{4916AAD9-C891-4D5D-823A-83A9F121AE7E}" presName="textRect" presStyleLbl="revTx" presStyleIdx="2" presStyleCnt="4">
        <dgm:presLayoutVars>
          <dgm:chMax val="1"/>
          <dgm:chPref val="1"/>
        </dgm:presLayoutVars>
      </dgm:prSet>
      <dgm:spPr/>
    </dgm:pt>
    <dgm:pt modelId="{37594526-5398-428D-90D2-60661274AF9C}" type="pres">
      <dgm:prSet presAssocID="{3BCE82B5-BCD0-49AF-B954-DFED727BAADE}" presName="sibTrans" presStyleCnt="0"/>
      <dgm:spPr/>
    </dgm:pt>
    <dgm:pt modelId="{1E9D6C4A-7781-401F-889C-4D6AF93BC9A8}" type="pres">
      <dgm:prSet presAssocID="{F1CE5AE8-C97E-4256-A8F2-F09FD4DA4D17}" presName="compNode" presStyleCnt="0"/>
      <dgm:spPr/>
    </dgm:pt>
    <dgm:pt modelId="{F7E0990F-BF51-43BA-9291-BC097825FE0A}" type="pres">
      <dgm:prSet presAssocID="{F1CE5AE8-C97E-4256-A8F2-F09FD4DA4D17}" presName="iconBgRect" presStyleLbl="bgShp" presStyleIdx="3" presStyleCnt="4"/>
      <dgm:spPr>
        <a:ln>
          <a:solidFill>
            <a:schemeClr val="tx1"/>
          </a:solidFill>
        </a:ln>
      </dgm:spPr>
    </dgm:pt>
    <dgm:pt modelId="{B39430E6-BDC6-495D-A8BB-E5A04FCAAC52}" type="pres">
      <dgm:prSet presAssocID="{F1CE5AE8-C97E-4256-A8F2-F09FD4DA4D1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8E91BB6D-A0F6-4ADF-A85D-ADF9A2D03C3C}" type="pres">
      <dgm:prSet presAssocID="{F1CE5AE8-C97E-4256-A8F2-F09FD4DA4D17}" presName="spaceRect" presStyleCnt="0"/>
      <dgm:spPr/>
    </dgm:pt>
    <dgm:pt modelId="{DE178128-9F1C-4467-99C1-58502D965114}" type="pres">
      <dgm:prSet presAssocID="{F1CE5AE8-C97E-4256-A8F2-F09FD4DA4D1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C11E418-2032-4600-B9EE-94C037EB4D17}" type="presOf" srcId="{29DBDDE6-FFA3-4DE2-89CD-E2B19239EA93}" destId="{85007559-58E6-4CCB-8016-EE9BFB2C5004}" srcOrd="0" destOrd="0" presId="urn:microsoft.com/office/officeart/2018/5/layout/IconCircleLabelList"/>
    <dgm:cxn modelId="{3B79E527-B632-4AC8-B799-1EE241A2EBFE}" srcId="{BBD5F975-8994-4E7C-B1FB-DB8C9411E268}" destId="{FB4B714A-2082-48CB-A30D-6D0B8B337688}" srcOrd="1" destOrd="0" parTransId="{0763AAF9-B7EA-4148-BCC8-CEBFDBA948FA}" sibTransId="{AE3006F3-E664-476B-99EE-F82E9EBA48C1}"/>
    <dgm:cxn modelId="{A521023B-7A93-40A8-A41A-F636B25B9E52}" type="presOf" srcId="{FB4B714A-2082-48CB-A30D-6D0B8B337688}" destId="{8E74B0B8-AD8A-4103-A329-6630B23910D7}" srcOrd="0" destOrd="0" presId="urn:microsoft.com/office/officeart/2018/5/layout/IconCircleLabelList"/>
    <dgm:cxn modelId="{2CE3004C-0E95-4451-A5CA-25AD80DF47F2}" srcId="{BBD5F975-8994-4E7C-B1FB-DB8C9411E268}" destId="{29DBDDE6-FFA3-4DE2-89CD-E2B19239EA93}" srcOrd="0" destOrd="0" parTransId="{02201883-5EE7-4ACE-9A06-F6E5303C3AF3}" sibTransId="{B0DDD465-253A-4AAA-B07A-4BF6F4C6B06E}"/>
    <dgm:cxn modelId="{91438D52-ECF9-402C-A476-AE94871BADB0}" type="presOf" srcId="{4916AAD9-C891-4D5D-823A-83A9F121AE7E}" destId="{1172C7BF-3A7B-45B4-8159-19CD2054FE40}" srcOrd="0" destOrd="0" presId="urn:microsoft.com/office/officeart/2018/5/layout/IconCircleLabelList"/>
    <dgm:cxn modelId="{D7B4EC7F-8D74-4F9A-A657-585CCD835E70}" type="presOf" srcId="{BBD5F975-8994-4E7C-B1FB-DB8C9411E268}" destId="{C426E3F6-3A4D-4646-BB64-1B0FC84A884B}" srcOrd="0" destOrd="0" presId="urn:microsoft.com/office/officeart/2018/5/layout/IconCircleLabelList"/>
    <dgm:cxn modelId="{2F00A5C7-6D9E-484E-8F52-C6B7A9BA939C}" srcId="{BBD5F975-8994-4E7C-B1FB-DB8C9411E268}" destId="{F1CE5AE8-C97E-4256-A8F2-F09FD4DA4D17}" srcOrd="3" destOrd="0" parTransId="{DF478913-D982-41CB-86E4-5316F32B41D7}" sibTransId="{A28E8B5B-15D2-4BA6-BC99-7E66844CF2E4}"/>
    <dgm:cxn modelId="{6EF4F8DF-CB5B-4692-8A1C-E71086F3AC35}" type="presOf" srcId="{F1CE5AE8-C97E-4256-A8F2-F09FD4DA4D17}" destId="{DE178128-9F1C-4467-99C1-58502D965114}" srcOrd="0" destOrd="0" presId="urn:microsoft.com/office/officeart/2018/5/layout/IconCircleLabelList"/>
    <dgm:cxn modelId="{9A8FEBE7-8146-4FBE-927E-639AD1007F3D}" srcId="{BBD5F975-8994-4E7C-B1FB-DB8C9411E268}" destId="{4916AAD9-C891-4D5D-823A-83A9F121AE7E}" srcOrd="2" destOrd="0" parTransId="{8C606858-CAB4-4085-8F18-9EF6A299670D}" sibTransId="{3BCE82B5-BCD0-49AF-B954-DFED727BAADE}"/>
    <dgm:cxn modelId="{97F76ACC-70BC-4CE4-A97F-97FBCD355505}" type="presParOf" srcId="{C426E3F6-3A4D-4646-BB64-1B0FC84A884B}" destId="{D90003C9-C322-434C-9FCC-AB0AEEBEFB5E}" srcOrd="0" destOrd="0" presId="urn:microsoft.com/office/officeart/2018/5/layout/IconCircleLabelList"/>
    <dgm:cxn modelId="{8811969E-D2CC-4F58-A92A-DBD6D0410A20}" type="presParOf" srcId="{D90003C9-C322-434C-9FCC-AB0AEEBEFB5E}" destId="{E161F1C3-C209-4596-8B35-87A0134AB216}" srcOrd="0" destOrd="0" presId="urn:microsoft.com/office/officeart/2018/5/layout/IconCircleLabelList"/>
    <dgm:cxn modelId="{9077CB4D-15CD-4018-B7EC-F51DD09E0003}" type="presParOf" srcId="{D90003C9-C322-434C-9FCC-AB0AEEBEFB5E}" destId="{E565A861-FE95-4C3B-BA30-14D6E6D27ADD}" srcOrd="1" destOrd="0" presId="urn:microsoft.com/office/officeart/2018/5/layout/IconCircleLabelList"/>
    <dgm:cxn modelId="{73493D6C-F50C-4634-9E13-94FE908B1015}" type="presParOf" srcId="{D90003C9-C322-434C-9FCC-AB0AEEBEFB5E}" destId="{F4482E0A-23A5-4A43-932F-18D53C8AD638}" srcOrd="2" destOrd="0" presId="urn:microsoft.com/office/officeart/2018/5/layout/IconCircleLabelList"/>
    <dgm:cxn modelId="{6D2AE25E-125C-415B-A8D6-81E685C06A35}" type="presParOf" srcId="{D90003C9-C322-434C-9FCC-AB0AEEBEFB5E}" destId="{85007559-58E6-4CCB-8016-EE9BFB2C5004}" srcOrd="3" destOrd="0" presId="urn:microsoft.com/office/officeart/2018/5/layout/IconCircleLabelList"/>
    <dgm:cxn modelId="{C03B68F4-4F6A-484C-BD49-50C978CCBC5A}" type="presParOf" srcId="{C426E3F6-3A4D-4646-BB64-1B0FC84A884B}" destId="{9B08B21E-5027-4459-977B-A70E0A64F776}" srcOrd="1" destOrd="0" presId="urn:microsoft.com/office/officeart/2018/5/layout/IconCircleLabelList"/>
    <dgm:cxn modelId="{43450AC6-C755-4EFF-8AE1-3CCEF19E97CF}" type="presParOf" srcId="{C426E3F6-3A4D-4646-BB64-1B0FC84A884B}" destId="{91F63C15-6C9C-43F6-8BBF-B625FA552E1C}" srcOrd="2" destOrd="0" presId="urn:microsoft.com/office/officeart/2018/5/layout/IconCircleLabelList"/>
    <dgm:cxn modelId="{D5E8D95A-4EE9-41FD-AE83-EEDC082BF1E2}" type="presParOf" srcId="{91F63C15-6C9C-43F6-8BBF-B625FA552E1C}" destId="{729F3890-4DEF-43D9-A185-DDD67A8D8AFE}" srcOrd="0" destOrd="0" presId="urn:microsoft.com/office/officeart/2018/5/layout/IconCircleLabelList"/>
    <dgm:cxn modelId="{1AEAC42E-5C9C-4122-A677-E0F9D6E6F86C}" type="presParOf" srcId="{91F63C15-6C9C-43F6-8BBF-B625FA552E1C}" destId="{CFFE2C25-A6C1-4CA6-85E4-9BAC3C47E6E2}" srcOrd="1" destOrd="0" presId="urn:microsoft.com/office/officeart/2018/5/layout/IconCircleLabelList"/>
    <dgm:cxn modelId="{FE81DC48-C844-484A-B633-D345BCD8DCF3}" type="presParOf" srcId="{91F63C15-6C9C-43F6-8BBF-B625FA552E1C}" destId="{6D59211D-A56E-47BC-A4EE-E6A53F95489A}" srcOrd="2" destOrd="0" presId="urn:microsoft.com/office/officeart/2018/5/layout/IconCircleLabelList"/>
    <dgm:cxn modelId="{F7551C92-F8AA-4777-9B61-D2A6E16C47D2}" type="presParOf" srcId="{91F63C15-6C9C-43F6-8BBF-B625FA552E1C}" destId="{8E74B0B8-AD8A-4103-A329-6630B23910D7}" srcOrd="3" destOrd="0" presId="urn:microsoft.com/office/officeart/2018/5/layout/IconCircleLabelList"/>
    <dgm:cxn modelId="{8B50D735-CC3F-4F08-9827-5CADEDB7F42E}" type="presParOf" srcId="{C426E3F6-3A4D-4646-BB64-1B0FC84A884B}" destId="{23E7C7CE-C7B1-4ACB-8B4E-AD3629F8E2E2}" srcOrd="3" destOrd="0" presId="urn:microsoft.com/office/officeart/2018/5/layout/IconCircleLabelList"/>
    <dgm:cxn modelId="{704424D3-4052-4A4F-8A66-E986D851CCE2}" type="presParOf" srcId="{C426E3F6-3A4D-4646-BB64-1B0FC84A884B}" destId="{C44A05CD-D3AD-43D4-BBB3-CCE4E84BC2D3}" srcOrd="4" destOrd="0" presId="urn:microsoft.com/office/officeart/2018/5/layout/IconCircleLabelList"/>
    <dgm:cxn modelId="{6C233B72-BE2F-4F25-AD34-B38816E95530}" type="presParOf" srcId="{C44A05CD-D3AD-43D4-BBB3-CCE4E84BC2D3}" destId="{3E740BB3-C782-4147-A254-A652BAC8064E}" srcOrd="0" destOrd="0" presId="urn:microsoft.com/office/officeart/2018/5/layout/IconCircleLabelList"/>
    <dgm:cxn modelId="{3798C53B-C968-4660-9CA4-2C51E56DD284}" type="presParOf" srcId="{C44A05CD-D3AD-43D4-BBB3-CCE4E84BC2D3}" destId="{3D027D9E-6E05-4837-92A0-A590CCA3FAEE}" srcOrd="1" destOrd="0" presId="urn:microsoft.com/office/officeart/2018/5/layout/IconCircleLabelList"/>
    <dgm:cxn modelId="{BA37B18C-29A5-4641-ADE1-E11AF71154B7}" type="presParOf" srcId="{C44A05CD-D3AD-43D4-BBB3-CCE4E84BC2D3}" destId="{5EA15FB5-3EE6-422F-BFF6-0C0C1F2BCCBB}" srcOrd="2" destOrd="0" presId="urn:microsoft.com/office/officeart/2018/5/layout/IconCircleLabelList"/>
    <dgm:cxn modelId="{4CF8AA49-0D75-4D3B-8726-84A1759DEB39}" type="presParOf" srcId="{C44A05CD-D3AD-43D4-BBB3-CCE4E84BC2D3}" destId="{1172C7BF-3A7B-45B4-8159-19CD2054FE40}" srcOrd="3" destOrd="0" presId="urn:microsoft.com/office/officeart/2018/5/layout/IconCircleLabelList"/>
    <dgm:cxn modelId="{1FD327C1-C6F1-43AC-BC0A-4FB3E96E4F77}" type="presParOf" srcId="{C426E3F6-3A4D-4646-BB64-1B0FC84A884B}" destId="{37594526-5398-428D-90D2-60661274AF9C}" srcOrd="5" destOrd="0" presId="urn:microsoft.com/office/officeart/2018/5/layout/IconCircleLabelList"/>
    <dgm:cxn modelId="{3E1AD11C-4441-4E71-8539-238AFFA08D43}" type="presParOf" srcId="{C426E3F6-3A4D-4646-BB64-1B0FC84A884B}" destId="{1E9D6C4A-7781-401F-889C-4D6AF93BC9A8}" srcOrd="6" destOrd="0" presId="urn:microsoft.com/office/officeart/2018/5/layout/IconCircleLabelList"/>
    <dgm:cxn modelId="{E5352E61-AEA2-4346-8FFE-740ED2553CA4}" type="presParOf" srcId="{1E9D6C4A-7781-401F-889C-4D6AF93BC9A8}" destId="{F7E0990F-BF51-43BA-9291-BC097825FE0A}" srcOrd="0" destOrd="0" presId="urn:microsoft.com/office/officeart/2018/5/layout/IconCircleLabelList"/>
    <dgm:cxn modelId="{393625D4-66F0-4365-820B-4911EF7CA7E5}" type="presParOf" srcId="{1E9D6C4A-7781-401F-889C-4D6AF93BC9A8}" destId="{B39430E6-BDC6-495D-A8BB-E5A04FCAAC52}" srcOrd="1" destOrd="0" presId="urn:microsoft.com/office/officeart/2018/5/layout/IconCircleLabelList"/>
    <dgm:cxn modelId="{E24CFD7C-EDEB-461E-8758-26CD4574404E}" type="presParOf" srcId="{1E9D6C4A-7781-401F-889C-4D6AF93BC9A8}" destId="{8E91BB6D-A0F6-4ADF-A85D-ADF9A2D03C3C}" srcOrd="2" destOrd="0" presId="urn:microsoft.com/office/officeart/2018/5/layout/IconCircleLabelList"/>
    <dgm:cxn modelId="{837FB4D5-3324-4BB3-B892-0EFC8B921B9A}" type="presParOf" srcId="{1E9D6C4A-7781-401F-889C-4D6AF93BC9A8}" destId="{DE178128-9F1C-4467-99C1-58502D96511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4EBB7C-8188-4F53-A6E2-AE90C95C173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0E202F5-5ECC-4519-A68F-9B6A473673C7}">
      <dgm:prSet/>
      <dgm:spPr/>
      <dgm:t>
        <a:bodyPr/>
        <a:lstStyle/>
        <a:p>
          <a:r>
            <a:rPr lang="en-US"/>
            <a:t>Full Technical Specification for Implementation</a:t>
          </a:r>
        </a:p>
      </dgm:t>
    </dgm:pt>
    <dgm:pt modelId="{F27FA4AE-3D46-42DD-A985-70D29614F76A}" type="parTrans" cxnId="{0B1DE791-4A29-4B68-8358-247014CE50DF}">
      <dgm:prSet/>
      <dgm:spPr/>
      <dgm:t>
        <a:bodyPr/>
        <a:lstStyle/>
        <a:p>
          <a:endParaRPr lang="en-US"/>
        </a:p>
      </dgm:t>
    </dgm:pt>
    <dgm:pt modelId="{759D12A0-47FF-4157-876C-8ADF4EE744F5}" type="sibTrans" cxnId="{0B1DE791-4A29-4B68-8358-247014CE50DF}">
      <dgm:prSet/>
      <dgm:spPr/>
      <dgm:t>
        <a:bodyPr/>
        <a:lstStyle/>
        <a:p>
          <a:endParaRPr lang="en-US"/>
        </a:p>
      </dgm:t>
    </dgm:pt>
    <dgm:pt modelId="{D660339E-B33A-4C5D-92D8-F2CA3C0149F6}">
      <dgm:prSet/>
      <dgm:spPr/>
      <dgm:t>
        <a:bodyPr/>
        <a:lstStyle/>
        <a:p>
          <a:r>
            <a:rPr lang="en-US"/>
            <a:t>Fully Commissioned Operational Infrastructure</a:t>
          </a:r>
        </a:p>
      </dgm:t>
    </dgm:pt>
    <dgm:pt modelId="{3712874D-C8B5-4A79-A37E-49F6616D49DD}" type="parTrans" cxnId="{27F74CBF-96DC-451D-B358-402E528E8C50}">
      <dgm:prSet/>
      <dgm:spPr/>
      <dgm:t>
        <a:bodyPr/>
        <a:lstStyle/>
        <a:p>
          <a:endParaRPr lang="en-US"/>
        </a:p>
      </dgm:t>
    </dgm:pt>
    <dgm:pt modelId="{671C6E7D-88B5-4EDA-B5AB-5125E631AC58}" type="sibTrans" cxnId="{27F74CBF-96DC-451D-B358-402E528E8C50}">
      <dgm:prSet/>
      <dgm:spPr/>
      <dgm:t>
        <a:bodyPr/>
        <a:lstStyle/>
        <a:p>
          <a:endParaRPr lang="en-US"/>
        </a:p>
      </dgm:t>
    </dgm:pt>
    <dgm:pt modelId="{A5D02DEC-F844-43D3-8129-1DDB046A9882}">
      <dgm:prSet/>
      <dgm:spPr/>
      <dgm:t>
        <a:bodyPr/>
        <a:lstStyle/>
        <a:p>
          <a:r>
            <a:rPr lang="en-US"/>
            <a:t>Prescriptive Guidance for Extension or Enhancement</a:t>
          </a:r>
        </a:p>
      </dgm:t>
    </dgm:pt>
    <dgm:pt modelId="{53529B7D-C9C2-4B90-B227-CB01F028C1A1}" type="parTrans" cxnId="{0A4E82A4-9745-4D73-A7C7-23CCB9DAC8ED}">
      <dgm:prSet/>
      <dgm:spPr/>
      <dgm:t>
        <a:bodyPr/>
        <a:lstStyle/>
        <a:p>
          <a:endParaRPr lang="en-US"/>
        </a:p>
      </dgm:t>
    </dgm:pt>
    <dgm:pt modelId="{C99E472C-88C8-4642-B15E-BED9523283BA}" type="sibTrans" cxnId="{0A4E82A4-9745-4D73-A7C7-23CCB9DAC8ED}">
      <dgm:prSet/>
      <dgm:spPr/>
      <dgm:t>
        <a:bodyPr/>
        <a:lstStyle/>
        <a:p>
          <a:endParaRPr lang="en-US"/>
        </a:p>
      </dgm:t>
    </dgm:pt>
    <dgm:pt modelId="{20F7010A-44BB-44D3-B072-3788ACB74ED0}">
      <dgm:prSet/>
      <dgm:spPr/>
      <dgm:t>
        <a:bodyPr/>
        <a:lstStyle/>
        <a:p>
          <a:r>
            <a:rPr lang="en-US"/>
            <a:t>Breadth of Supports to Cultivate Dev/Partner Community</a:t>
          </a:r>
        </a:p>
      </dgm:t>
    </dgm:pt>
    <dgm:pt modelId="{CFFF984A-58DC-4626-AA22-5FC3D18D3EB3}" type="parTrans" cxnId="{7F9B0414-9A43-4E7D-9AA8-B37B2FFE6445}">
      <dgm:prSet/>
      <dgm:spPr/>
      <dgm:t>
        <a:bodyPr/>
        <a:lstStyle/>
        <a:p>
          <a:endParaRPr lang="en-US"/>
        </a:p>
      </dgm:t>
    </dgm:pt>
    <dgm:pt modelId="{FA9D5EBC-9041-4AB0-95A7-1DBF70B26D1D}" type="sibTrans" cxnId="{7F9B0414-9A43-4E7D-9AA8-B37B2FFE6445}">
      <dgm:prSet/>
      <dgm:spPr/>
      <dgm:t>
        <a:bodyPr/>
        <a:lstStyle/>
        <a:p>
          <a:endParaRPr lang="en-US"/>
        </a:p>
      </dgm:t>
    </dgm:pt>
    <dgm:pt modelId="{7DEED651-FB60-420E-B9DF-FD9F0DF6A3F1}">
      <dgm:prSet/>
      <dgm:spPr/>
      <dgm:t>
        <a:bodyPr/>
        <a:lstStyle/>
        <a:p>
          <a:r>
            <a:rPr lang="en-US"/>
            <a:t>Unification of Key Practices with Insights</a:t>
          </a:r>
        </a:p>
      </dgm:t>
    </dgm:pt>
    <dgm:pt modelId="{564E8ECA-30BF-4E68-AA26-430CA9CF0417}" type="parTrans" cxnId="{81FBFF7F-FA04-4983-822F-CAD057B0D1EF}">
      <dgm:prSet/>
      <dgm:spPr/>
      <dgm:t>
        <a:bodyPr/>
        <a:lstStyle/>
        <a:p>
          <a:endParaRPr lang="en-US"/>
        </a:p>
      </dgm:t>
    </dgm:pt>
    <dgm:pt modelId="{46B7E5AE-448D-4957-9FD1-61BE3C6E2B69}" type="sibTrans" cxnId="{81FBFF7F-FA04-4983-822F-CAD057B0D1EF}">
      <dgm:prSet/>
      <dgm:spPr/>
      <dgm:t>
        <a:bodyPr/>
        <a:lstStyle/>
        <a:p>
          <a:endParaRPr lang="en-US"/>
        </a:p>
      </dgm:t>
    </dgm:pt>
    <dgm:pt modelId="{94D5F3C8-86D3-4EF0-B170-66A745CBE639}" type="pres">
      <dgm:prSet presAssocID="{2A4EBB7C-8188-4F53-A6E2-AE90C95C1733}" presName="root" presStyleCnt="0">
        <dgm:presLayoutVars>
          <dgm:dir/>
          <dgm:resizeHandles val="exact"/>
        </dgm:presLayoutVars>
      </dgm:prSet>
      <dgm:spPr/>
    </dgm:pt>
    <dgm:pt modelId="{1950A378-74AA-46DA-90B0-613510CA2538}" type="pres">
      <dgm:prSet presAssocID="{F0E202F5-5ECC-4519-A68F-9B6A473673C7}" presName="compNode" presStyleCnt="0"/>
      <dgm:spPr/>
    </dgm:pt>
    <dgm:pt modelId="{F43BE571-A5E7-4BA5-B576-478F5B459CE9}" type="pres">
      <dgm:prSet presAssocID="{F0E202F5-5ECC-4519-A68F-9B6A473673C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DAE5869-2B13-4D3D-8914-4A1D2963DB96}" type="pres">
      <dgm:prSet presAssocID="{F0E202F5-5ECC-4519-A68F-9B6A473673C7}" presName="spaceRect" presStyleCnt="0"/>
      <dgm:spPr/>
    </dgm:pt>
    <dgm:pt modelId="{DFBDE753-1B98-4FE3-9DE7-2F110E44FA53}" type="pres">
      <dgm:prSet presAssocID="{F0E202F5-5ECC-4519-A68F-9B6A473673C7}" presName="textRect" presStyleLbl="revTx" presStyleIdx="0" presStyleCnt="5">
        <dgm:presLayoutVars>
          <dgm:chMax val="1"/>
          <dgm:chPref val="1"/>
        </dgm:presLayoutVars>
      </dgm:prSet>
      <dgm:spPr/>
    </dgm:pt>
    <dgm:pt modelId="{2455BCFF-C055-41B7-8050-D955CEE707EE}" type="pres">
      <dgm:prSet presAssocID="{759D12A0-47FF-4157-876C-8ADF4EE744F5}" presName="sibTrans" presStyleCnt="0"/>
      <dgm:spPr/>
    </dgm:pt>
    <dgm:pt modelId="{2EF68E5F-4071-43C1-A81A-B49469028274}" type="pres">
      <dgm:prSet presAssocID="{D660339E-B33A-4C5D-92D8-F2CA3C0149F6}" presName="compNode" presStyleCnt="0"/>
      <dgm:spPr/>
    </dgm:pt>
    <dgm:pt modelId="{C82981F5-9CA4-40D5-807E-7BFE73674BE3}" type="pres">
      <dgm:prSet presAssocID="{D660339E-B33A-4C5D-92D8-F2CA3C0149F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5F76F3BC-C2AB-4160-97E8-0091F4B998CA}" type="pres">
      <dgm:prSet presAssocID="{D660339E-B33A-4C5D-92D8-F2CA3C0149F6}" presName="spaceRect" presStyleCnt="0"/>
      <dgm:spPr/>
    </dgm:pt>
    <dgm:pt modelId="{C5360666-F723-4FB1-8933-E4FB191B35EE}" type="pres">
      <dgm:prSet presAssocID="{D660339E-B33A-4C5D-92D8-F2CA3C0149F6}" presName="textRect" presStyleLbl="revTx" presStyleIdx="1" presStyleCnt="5">
        <dgm:presLayoutVars>
          <dgm:chMax val="1"/>
          <dgm:chPref val="1"/>
        </dgm:presLayoutVars>
      </dgm:prSet>
      <dgm:spPr/>
    </dgm:pt>
    <dgm:pt modelId="{92524CCB-67E4-4A46-BF8C-3A2DC6FBCE20}" type="pres">
      <dgm:prSet presAssocID="{671C6E7D-88B5-4EDA-B5AB-5125E631AC58}" presName="sibTrans" presStyleCnt="0"/>
      <dgm:spPr/>
    </dgm:pt>
    <dgm:pt modelId="{4F69050C-BB1F-4994-BC21-22B4E65B10F7}" type="pres">
      <dgm:prSet presAssocID="{A5D02DEC-F844-43D3-8129-1DDB046A9882}" presName="compNode" presStyleCnt="0"/>
      <dgm:spPr/>
    </dgm:pt>
    <dgm:pt modelId="{0F414813-C340-44B2-92A5-E145BC3E951F}" type="pres">
      <dgm:prSet presAssocID="{A5D02DEC-F844-43D3-8129-1DDB046A988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83ED854-FE6D-456E-9D15-EBC98250C734}" type="pres">
      <dgm:prSet presAssocID="{A5D02DEC-F844-43D3-8129-1DDB046A9882}" presName="spaceRect" presStyleCnt="0"/>
      <dgm:spPr/>
    </dgm:pt>
    <dgm:pt modelId="{807EC589-6C4B-4F15-BE48-0DF7110980E2}" type="pres">
      <dgm:prSet presAssocID="{A5D02DEC-F844-43D3-8129-1DDB046A9882}" presName="textRect" presStyleLbl="revTx" presStyleIdx="2" presStyleCnt="5">
        <dgm:presLayoutVars>
          <dgm:chMax val="1"/>
          <dgm:chPref val="1"/>
        </dgm:presLayoutVars>
      </dgm:prSet>
      <dgm:spPr/>
    </dgm:pt>
    <dgm:pt modelId="{B1C6A556-D3B3-47FC-80E9-86ED28BAC208}" type="pres">
      <dgm:prSet presAssocID="{C99E472C-88C8-4642-B15E-BED9523283BA}" presName="sibTrans" presStyleCnt="0"/>
      <dgm:spPr/>
    </dgm:pt>
    <dgm:pt modelId="{3238DE5D-AD1C-4AF1-ADE2-34103E1C55F5}" type="pres">
      <dgm:prSet presAssocID="{20F7010A-44BB-44D3-B072-3788ACB74ED0}" presName="compNode" presStyleCnt="0"/>
      <dgm:spPr/>
    </dgm:pt>
    <dgm:pt modelId="{70E17281-B612-404B-A40C-2E5D7E5877AE}" type="pres">
      <dgm:prSet presAssocID="{20F7010A-44BB-44D3-B072-3788ACB74ED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4FF3B9EC-BDB2-43EF-8351-8BD0B08CE701}" type="pres">
      <dgm:prSet presAssocID="{20F7010A-44BB-44D3-B072-3788ACB74ED0}" presName="spaceRect" presStyleCnt="0"/>
      <dgm:spPr/>
    </dgm:pt>
    <dgm:pt modelId="{963B2E3B-EA82-4ED3-AC52-2CB9383F3A8C}" type="pres">
      <dgm:prSet presAssocID="{20F7010A-44BB-44D3-B072-3788ACB74ED0}" presName="textRect" presStyleLbl="revTx" presStyleIdx="3" presStyleCnt="5">
        <dgm:presLayoutVars>
          <dgm:chMax val="1"/>
          <dgm:chPref val="1"/>
        </dgm:presLayoutVars>
      </dgm:prSet>
      <dgm:spPr/>
    </dgm:pt>
    <dgm:pt modelId="{11BCFC96-AE33-48F4-9807-729EB5AC71E2}" type="pres">
      <dgm:prSet presAssocID="{FA9D5EBC-9041-4AB0-95A7-1DBF70B26D1D}" presName="sibTrans" presStyleCnt="0"/>
      <dgm:spPr/>
    </dgm:pt>
    <dgm:pt modelId="{6015B608-24AB-4F9F-A0EA-F012F752F713}" type="pres">
      <dgm:prSet presAssocID="{7DEED651-FB60-420E-B9DF-FD9F0DF6A3F1}" presName="compNode" presStyleCnt="0"/>
      <dgm:spPr/>
    </dgm:pt>
    <dgm:pt modelId="{6333589A-1571-4344-9963-02D93A3D7480}" type="pres">
      <dgm:prSet presAssocID="{7DEED651-FB60-420E-B9DF-FD9F0DF6A3F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DAF48B13-EDF8-41D9-BC1F-DDE6320FEBB0}" type="pres">
      <dgm:prSet presAssocID="{7DEED651-FB60-420E-B9DF-FD9F0DF6A3F1}" presName="spaceRect" presStyleCnt="0"/>
      <dgm:spPr/>
    </dgm:pt>
    <dgm:pt modelId="{B3D529D0-7608-4930-BA41-B25B4FAE0EF4}" type="pres">
      <dgm:prSet presAssocID="{7DEED651-FB60-420E-B9DF-FD9F0DF6A3F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149A70F-4F00-48FB-BA23-084CD7FD586A}" type="presOf" srcId="{7DEED651-FB60-420E-B9DF-FD9F0DF6A3F1}" destId="{B3D529D0-7608-4930-BA41-B25B4FAE0EF4}" srcOrd="0" destOrd="0" presId="urn:microsoft.com/office/officeart/2018/2/layout/IconLabelList"/>
    <dgm:cxn modelId="{7F9B0414-9A43-4E7D-9AA8-B37B2FFE6445}" srcId="{2A4EBB7C-8188-4F53-A6E2-AE90C95C1733}" destId="{20F7010A-44BB-44D3-B072-3788ACB74ED0}" srcOrd="3" destOrd="0" parTransId="{CFFF984A-58DC-4626-AA22-5FC3D18D3EB3}" sibTransId="{FA9D5EBC-9041-4AB0-95A7-1DBF70B26D1D}"/>
    <dgm:cxn modelId="{6B1EB53D-67D5-4D40-BABA-657DA6FE9229}" type="presOf" srcId="{20F7010A-44BB-44D3-B072-3788ACB74ED0}" destId="{963B2E3B-EA82-4ED3-AC52-2CB9383F3A8C}" srcOrd="0" destOrd="0" presId="urn:microsoft.com/office/officeart/2018/2/layout/IconLabelList"/>
    <dgm:cxn modelId="{FF31643E-EB9B-42A9-8B9F-BCC6A19AB987}" type="presOf" srcId="{F0E202F5-5ECC-4519-A68F-9B6A473673C7}" destId="{DFBDE753-1B98-4FE3-9DE7-2F110E44FA53}" srcOrd="0" destOrd="0" presId="urn:microsoft.com/office/officeart/2018/2/layout/IconLabelList"/>
    <dgm:cxn modelId="{F7517A6F-0585-48B3-A2D8-DC6D584E2739}" type="presOf" srcId="{2A4EBB7C-8188-4F53-A6E2-AE90C95C1733}" destId="{94D5F3C8-86D3-4EF0-B170-66A745CBE639}" srcOrd="0" destOrd="0" presId="urn:microsoft.com/office/officeart/2018/2/layout/IconLabelList"/>
    <dgm:cxn modelId="{81FBFF7F-FA04-4983-822F-CAD057B0D1EF}" srcId="{2A4EBB7C-8188-4F53-A6E2-AE90C95C1733}" destId="{7DEED651-FB60-420E-B9DF-FD9F0DF6A3F1}" srcOrd="4" destOrd="0" parTransId="{564E8ECA-30BF-4E68-AA26-430CA9CF0417}" sibTransId="{46B7E5AE-448D-4957-9FD1-61BE3C6E2B69}"/>
    <dgm:cxn modelId="{0B1DE791-4A29-4B68-8358-247014CE50DF}" srcId="{2A4EBB7C-8188-4F53-A6E2-AE90C95C1733}" destId="{F0E202F5-5ECC-4519-A68F-9B6A473673C7}" srcOrd="0" destOrd="0" parTransId="{F27FA4AE-3D46-42DD-A985-70D29614F76A}" sibTransId="{759D12A0-47FF-4157-876C-8ADF4EE744F5}"/>
    <dgm:cxn modelId="{0A4E82A4-9745-4D73-A7C7-23CCB9DAC8ED}" srcId="{2A4EBB7C-8188-4F53-A6E2-AE90C95C1733}" destId="{A5D02DEC-F844-43D3-8129-1DDB046A9882}" srcOrd="2" destOrd="0" parTransId="{53529B7D-C9C2-4B90-B227-CB01F028C1A1}" sibTransId="{C99E472C-88C8-4642-B15E-BED9523283BA}"/>
    <dgm:cxn modelId="{38FBF2B7-93A6-442A-B5AF-97210AB26BA4}" type="presOf" srcId="{A5D02DEC-F844-43D3-8129-1DDB046A9882}" destId="{807EC589-6C4B-4F15-BE48-0DF7110980E2}" srcOrd="0" destOrd="0" presId="urn:microsoft.com/office/officeart/2018/2/layout/IconLabelList"/>
    <dgm:cxn modelId="{27F74CBF-96DC-451D-B358-402E528E8C50}" srcId="{2A4EBB7C-8188-4F53-A6E2-AE90C95C1733}" destId="{D660339E-B33A-4C5D-92D8-F2CA3C0149F6}" srcOrd="1" destOrd="0" parTransId="{3712874D-C8B5-4A79-A37E-49F6616D49DD}" sibTransId="{671C6E7D-88B5-4EDA-B5AB-5125E631AC58}"/>
    <dgm:cxn modelId="{C62884E1-7377-4438-A4C5-F6923EEDBEEE}" type="presOf" srcId="{D660339E-B33A-4C5D-92D8-F2CA3C0149F6}" destId="{C5360666-F723-4FB1-8933-E4FB191B35EE}" srcOrd="0" destOrd="0" presId="urn:microsoft.com/office/officeart/2018/2/layout/IconLabelList"/>
    <dgm:cxn modelId="{4E58FC04-1D42-42A7-9C63-7C1A567C9ACA}" type="presParOf" srcId="{94D5F3C8-86D3-4EF0-B170-66A745CBE639}" destId="{1950A378-74AA-46DA-90B0-613510CA2538}" srcOrd="0" destOrd="0" presId="urn:microsoft.com/office/officeart/2018/2/layout/IconLabelList"/>
    <dgm:cxn modelId="{134897BC-9AED-43D4-80F4-7E3A9D4C78F6}" type="presParOf" srcId="{1950A378-74AA-46DA-90B0-613510CA2538}" destId="{F43BE571-A5E7-4BA5-B576-478F5B459CE9}" srcOrd="0" destOrd="0" presId="urn:microsoft.com/office/officeart/2018/2/layout/IconLabelList"/>
    <dgm:cxn modelId="{CB3EBD1A-EBF8-47B6-A3B0-24B072699DF4}" type="presParOf" srcId="{1950A378-74AA-46DA-90B0-613510CA2538}" destId="{EDAE5869-2B13-4D3D-8914-4A1D2963DB96}" srcOrd="1" destOrd="0" presId="urn:microsoft.com/office/officeart/2018/2/layout/IconLabelList"/>
    <dgm:cxn modelId="{CA12E67E-0FB8-4905-8DC8-BA25A7A0B3CE}" type="presParOf" srcId="{1950A378-74AA-46DA-90B0-613510CA2538}" destId="{DFBDE753-1B98-4FE3-9DE7-2F110E44FA53}" srcOrd="2" destOrd="0" presId="urn:microsoft.com/office/officeart/2018/2/layout/IconLabelList"/>
    <dgm:cxn modelId="{F5AC1A7B-3009-49C4-A64D-BDA8AF440862}" type="presParOf" srcId="{94D5F3C8-86D3-4EF0-B170-66A745CBE639}" destId="{2455BCFF-C055-41B7-8050-D955CEE707EE}" srcOrd="1" destOrd="0" presId="urn:microsoft.com/office/officeart/2018/2/layout/IconLabelList"/>
    <dgm:cxn modelId="{C2CFF48F-E09D-4167-BDE4-2B381C08A7A7}" type="presParOf" srcId="{94D5F3C8-86D3-4EF0-B170-66A745CBE639}" destId="{2EF68E5F-4071-43C1-A81A-B49469028274}" srcOrd="2" destOrd="0" presId="urn:microsoft.com/office/officeart/2018/2/layout/IconLabelList"/>
    <dgm:cxn modelId="{B914C5E9-8A04-4C3F-935C-2B900C0E6379}" type="presParOf" srcId="{2EF68E5F-4071-43C1-A81A-B49469028274}" destId="{C82981F5-9CA4-40D5-807E-7BFE73674BE3}" srcOrd="0" destOrd="0" presId="urn:microsoft.com/office/officeart/2018/2/layout/IconLabelList"/>
    <dgm:cxn modelId="{BF0C8FEF-3969-40A4-9C7C-2AB321AF0EEB}" type="presParOf" srcId="{2EF68E5F-4071-43C1-A81A-B49469028274}" destId="{5F76F3BC-C2AB-4160-97E8-0091F4B998CA}" srcOrd="1" destOrd="0" presId="urn:microsoft.com/office/officeart/2018/2/layout/IconLabelList"/>
    <dgm:cxn modelId="{4865DD9E-86C1-4DCA-81D7-2E5C87D7852E}" type="presParOf" srcId="{2EF68E5F-4071-43C1-A81A-B49469028274}" destId="{C5360666-F723-4FB1-8933-E4FB191B35EE}" srcOrd="2" destOrd="0" presId="urn:microsoft.com/office/officeart/2018/2/layout/IconLabelList"/>
    <dgm:cxn modelId="{7B27BF0D-03C5-45C3-87FE-C86D780D209E}" type="presParOf" srcId="{94D5F3C8-86D3-4EF0-B170-66A745CBE639}" destId="{92524CCB-67E4-4A46-BF8C-3A2DC6FBCE20}" srcOrd="3" destOrd="0" presId="urn:microsoft.com/office/officeart/2018/2/layout/IconLabelList"/>
    <dgm:cxn modelId="{5FF1F61D-7803-4A8C-9438-EB500D4A73E5}" type="presParOf" srcId="{94D5F3C8-86D3-4EF0-B170-66A745CBE639}" destId="{4F69050C-BB1F-4994-BC21-22B4E65B10F7}" srcOrd="4" destOrd="0" presId="urn:microsoft.com/office/officeart/2018/2/layout/IconLabelList"/>
    <dgm:cxn modelId="{FD1274FD-A42E-4B37-B4DB-A4A64C33EF72}" type="presParOf" srcId="{4F69050C-BB1F-4994-BC21-22B4E65B10F7}" destId="{0F414813-C340-44B2-92A5-E145BC3E951F}" srcOrd="0" destOrd="0" presId="urn:microsoft.com/office/officeart/2018/2/layout/IconLabelList"/>
    <dgm:cxn modelId="{A03C1089-5C1C-4E51-BABA-9809B1755C91}" type="presParOf" srcId="{4F69050C-BB1F-4994-BC21-22B4E65B10F7}" destId="{B83ED854-FE6D-456E-9D15-EBC98250C734}" srcOrd="1" destOrd="0" presId="urn:microsoft.com/office/officeart/2018/2/layout/IconLabelList"/>
    <dgm:cxn modelId="{6959BD5B-9A9C-46C1-B7C0-B774D84C578D}" type="presParOf" srcId="{4F69050C-BB1F-4994-BC21-22B4E65B10F7}" destId="{807EC589-6C4B-4F15-BE48-0DF7110980E2}" srcOrd="2" destOrd="0" presId="urn:microsoft.com/office/officeart/2018/2/layout/IconLabelList"/>
    <dgm:cxn modelId="{2C948E82-6BC2-405B-AC22-44129ADA6740}" type="presParOf" srcId="{94D5F3C8-86D3-4EF0-B170-66A745CBE639}" destId="{B1C6A556-D3B3-47FC-80E9-86ED28BAC208}" srcOrd="5" destOrd="0" presId="urn:microsoft.com/office/officeart/2018/2/layout/IconLabelList"/>
    <dgm:cxn modelId="{BEBFD800-253F-4C55-9957-871F611FF68C}" type="presParOf" srcId="{94D5F3C8-86D3-4EF0-B170-66A745CBE639}" destId="{3238DE5D-AD1C-4AF1-ADE2-34103E1C55F5}" srcOrd="6" destOrd="0" presId="urn:microsoft.com/office/officeart/2018/2/layout/IconLabelList"/>
    <dgm:cxn modelId="{B49CCC61-B8DA-47C0-A44D-0BD8C25559B2}" type="presParOf" srcId="{3238DE5D-AD1C-4AF1-ADE2-34103E1C55F5}" destId="{70E17281-B612-404B-A40C-2E5D7E5877AE}" srcOrd="0" destOrd="0" presId="urn:microsoft.com/office/officeart/2018/2/layout/IconLabelList"/>
    <dgm:cxn modelId="{961F0482-EFA7-4762-8D14-16AC46E8062E}" type="presParOf" srcId="{3238DE5D-AD1C-4AF1-ADE2-34103E1C55F5}" destId="{4FF3B9EC-BDB2-43EF-8351-8BD0B08CE701}" srcOrd="1" destOrd="0" presId="urn:microsoft.com/office/officeart/2018/2/layout/IconLabelList"/>
    <dgm:cxn modelId="{E6BD7F0C-8788-4381-A447-BE62F428B24D}" type="presParOf" srcId="{3238DE5D-AD1C-4AF1-ADE2-34103E1C55F5}" destId="{963B2E3B-EA82-4ED3-AC52-2CB9383F3A8C}" srcOrd="2" destOrd="0" presId="urn:microsoft.com/office/officeart/2018/2/layout/IconLabelList"/>
    <dgm:cxn modelId="{6EE8ABD8-32E9-480F-967A-E405A608FE47}" type="presParOf" srcId="{94D5F3C8-86D3-4EF0-B170-66A745CBE639}" destId="{11BCFC96-AE33-48F4-9807-729EB5AC71E2}" srcOrd="7" destOrd="0" presId="urn:microsoft.com/office/officeart/2018/2/layout/IconLabelList"/>
    <dgm:cxn modelId="{A865B5F4-C2CD-4454-922F-0433F30CC37D}" type="presParOf" srcId="{94D5F3C8-86D3-4EF0-B170-66A745CBE639}" destId="{6015B608-24AB-4F9F-A0EA-F012F752F713}" srcOrd="8" destOrd="0" presId="urn:microsoft.com/office/officeart/2018/2/layout/IconLabelList"/>
    <dgm:cxn modelId="{E32FD038-903C-41DE-BD5D-0D4E91087B16}" type="presParOf" srcId="{6015B608-24AB-4F9F-A0EA-F012F752F713}" destId="{6333589A-1571-4344-9963-02D93A3D7480}" srcOrd="0" destOrd="0" presId="urn:microsoft.com/office/officeart/2018/2/layout/IconLabelList"/>
    <dgm:cxn modelId="{A5F3DCE4-C408-4FC0-9B28-C030B8D979E7}" type="presParOf" srcId="{6015B608-24AB-4F9F-A0EA-F012F752F713}" destId="{DAF48B13-EDF8-41D9-BC1F-DDE6320FEBB0}" srcOrd="1" destOrd="0" presId="urn:microsoft.com/office/officeart/2018/2/layout/IconLabelList"/>
    <dgm:cxn modelId="{85F5CDBD-E276-48B5-B0AD-232DF8A90553}" type="presParOf" srcId="{6015B608-24AB-4F9F-A0EA-F012F752F713}" destId="{B3D529D0-7608-4930-BA41-B25B4FAE0EF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39F075-AB03-4CE7-86B8-34361B038D0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9D35257-2E56-404C-9449-C057F35C97C7}">
      <dgm:prSet/>
      <dgm:spPr/>
      <dgm:t>
        <a:bodyPr/>
        <a:lstStyle/>
        <a:p>
          <a:r>
            <a:rPr lang="en-US"/>
            <a:t>Access</a:t>
          </a:r>
        </a:p>
      </dgm:t>
    </dgm:pt>
    <dgm:pt modelId="{E03A722E-B9BC-4433-9ABB-D547E2C14F0A}" type="parTrans" cxnId="{A95E1F86-603F-40BF-B7AC-1AA5010FFE2F}">
      <dgm:prSet/>
      <dgm:spPr/>
      <dgm:t>
        <a:bodyPr/>
        <a:lstStyle/>
        <a:p>
          <a:endParaRPr lang="en-US"/>
        </a:p>
      </dgm:t>
    </dgm:pt>
    <dgm:pt modelId="{AFFC4F86-BABF-4957-8FBF-08505B033AF0}" type="sibTrans" cxnId="{A95E1F86-603F-40BF-B7AC-1AA5010FFE2F}">
      <dgm:prSet/>
      <dgm:spPr/>
      <dgm:t>
        <a:bodyPr/>
        <a:lstStyle/>
        <a:p>
          <a:endParaRPr lang="en-US"/>
        </a:p>
      </dgm:t>
    </dgm:pt>
    <dgm:pt modelId="{24218048-2FBE-401E-9BAB-A8F634C553FE}">
      <dgm:prSet/>
      <dgm:spPr/>
      <dgm:t>
        <a:bodyPr/>
        <a:lstStyle/>
        <a:p>
          <a:r>
            <a:rPr lang="en-US"/>
            <a:t>Prototype</a:t>
          </a:r>
        </a:p>
      </dgm:t>
    </dgm:pt>
    <dgm:pt modelId="{9A4E5F53-C4E8-48ED-ABBD-64CBE8950DE9}" type="parTrans" cxnId="{507849A8-D5FF-493B-8108-89256E94F14A}">
      <dgm:prSet/>
      <dgm:spPr/>
      <dgm:t>
        <a:bodyPr/>
        <a:lstStyle/>
        <a:p>
          <a:endParaRPr lang="en-US"/>
        </a:p>
      </dgm:t>
    </dgm:pt>
    <dgm:pt modelId="{BC4CF5D8-05E1-4CED-ACC9-04CCDEEB49CF}" type="sibTrans" cxnId="{507849A8-D5FF-493B-8108-89256E94F14A}">
      <dgm:prSet/>
      <dgm:spPr/>
      <dgm:t>
        <a:bodyPr/>
        <a:lstStyle/>
        <a:p>
          <a:endParaRPr lang="en-US"/>
        </a:p>
      </dgm:t>
    </dgm:pt>
    <dgm:pt modelId="{75AE8D89-CF6B-493A-B42F-B6FC8A31FCFF}">
      <dgm:prSet/>
      <dgm:spPr/>
      <dgm:t>
        <a:bodyPr/>
        <a:lstStyle/>
        <a:p>
          <a:r>
            <a:rPr lang="en-US"/>
            <a:t>Technical Samples</a:t>
          </a:r>
        </a:p>
      </dgm:t>
    </dgm:pt>
    <dgm:pt modelId="{54F808A4-F763-47E0-B539-80BE9F126426}" type="parTrans" cxnId="{AD47B461-3714-49F1-8486-465396B8D154}">
      <dgm:prSet/>
      <dgm:spPr/>
      <dgm:t>
        <a:bodyPr/>
        <a:lstStyle/>
        <a:p>
          <a:endParaRPr lang="en-US"/>
        </a:p>
      </dgm:t>
    </dgm:pt>
    <dgm:pt modelId="{4936C4F0-B9AC-45AB-B287-5E7EA03F2DE9}" type="sibTrans" cxnId="{AD47B461-3714-49F1-8486-465396B8D154}">
      <dgm:prSet/>
      <dgm:spPr/>
      <dgm:t>
        <a:bodyPr/>
        <a:lstStyle/>
        <a:p>
          <a:endParaRPr lang="en-US"/>
        </a:p>
      </dgm:t>
    </dgm:pt>
    <dgm:pt modelId="{CB0255A5-3993-45E2-ADAD-73608532A411}">
      <dgm:prSet/>
      <dgm:spPr/>
      <dgm:t>
        <a:bodyPr/>
        <a:lstStyle/>
        <a:p>
          <a:r>
            <a:rPr lang="en-US"/>
            <a:t>Simulation</a:t>
          </a:r>
        </a:p>
      </dgm:t>
    </dgm:pt>
    <dgm:pt modelId="{3F39E2C5-A2EA-46DB-9132-A6E06592E546}" type="parTrans" cxnId="{03C1518D-5E0B-48F1-98D5-0D9348714CF6}">
      <dgm:prSet/>
      <dgm:spPr/>
      <dgm:t>
        <a:bodyPr/>
        <a:lstStyle/>
        <a:p>
          <a:endParaRPr lang="en-US"/>
        </a:p>
      </dgm:t>
    </dgm:pt>
    <dgm:pt modelId="{284169FA-58E2-4D1B-B582-F05D1F468EB1}" type="sibTrans" cxnId="{03C1518D-5E0B-48F1-98D5-0D9348714CF6}">
      <dgm:prSet/>
      <dgm:spPr/>
      <dgm:t>
        <a:bodyPr/>
        <a:lstStyle/>
        <a:p>
          <a:endParaRPr lang="en-US"/>
        </a:p>
      </dgm:t>
    </dgm:pt>
    <dgm:pt modelId="{A1D3F9BD-71CA-43C5-AE09-EE7C4EAA8255}">
      <dgm:prSet/>
      <dgm:spPr/>
      <dgm:t>
        <a:bodyPr/>
        <a:lstStyle/>
        <a:p>
          <a:r>
            <a:rPr lang="en-US"/>
            <a:t>Same Destination for “Live”</a:t>
          </a:r>
        </a:p>
      </dgm:t>
    </dgm:pt>
    <dgm:pt modelId="{6417FB96-54BD-411F-905C-018125999663}" type="parTrans" cxnId="{0D015F28-15CF-4E6D-B04A-515CA1A961B9}">
      <dgm:prSet/>
      <dgm:spPr/>
      <dgm:t>
        <a:bodyPr/>
        <a:lstStyle/>
        <a:p>
          <a:endParaRPr lang="en-US"/>
        </a:p>
      </dgm:t>
    </dgm:pt>
    <dgm:pt modelId="{6854A147-47AE-4938-B35D-B8971272D9BC}" type="sibTrans" cxnId="{0D015F28-15CF-4E6D-B04A-515CA1A961B9}">
      <dgm:prSet/>
      <dgm:spPr/>
      <dgm:t>
        <a:bodyPr/>
        <a:lstStyle/>
        <a:p>
          <a:endParaRPr lang="en-US"/>
        </a:p>
      </dgm:t>
    </dgm:pt>
    <dgm:pt modelId="{9E709B0F-3317-439D-B8A0-B094CDFC769F}" type="pres">
      <dgm:prSet presAssocID="{AD39F075-AB03-4CE7-86B8-34361B038D0F}" presName="linear" presStyleCnt="0">
        <dgm:presLayoutVars>
          <dgm:animLvl val="lvl"/>
          <dgm:resizeHandles val="exact"/>
        </dgm:presLayoutVars>
      </dgm:prSet>
      <dgm:spPr/>
    </dgm:pt>
    <dgm:pt modelId="{39167A8C-A485-4F00-A9FA-649BD0D2BEB3}" type="pres">
      <dgm:prSet presAssocID="{29D35257-2E56-404C-9449-C057F35C97C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77B4B4E-9C31-4147-B153-A757E4F3BDC2}" type="pres">
      <dgm:prSet presAssocID="{AFFC4F86-BABF-4957-8FBF-08505B033AF0}" presName="spacer" presStyleCnt="0"/>
      <dgm:spPr/>
    </dgm:pt>
    <dgm:pt modelId="{6E41916A-AC81-4208-B635-5F269E08B99F}" type="pres">
      <dgm:prSet presAssocID="{24218048-2FBE-401E-9BAB-A8F634C553F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AB20C7B-596D-4367-AA65-9165D540DC27}" type="pres">
      <dgm:prSet presAssocID="{BC4CF5D8-05E1-4CED-ACC9-04CCDEEB49CF}" presName="spacer" presStyleCnt="0"/>
      <dgm:spPr/>
    </dgm:pt>
    <dgm:pt modelId="{D32C63EA-55C1-4115-9B0F-91F6B60AC1BD}" type="pres">
      <dgm:prSet presAssocID="{75AE8D89-CF6B-493A-B42F-B6FC8A31FCF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990978A-E65F-4101-A268-B2BDC65FC056}" type="pres">
      <dgm:prSet presAssocID="{4936C4F0-B9AC-45AB-B287-5E7EA03F2DE9}" presName="spacer" presStyleCnt="0"/>
      <dgm:spPr/>
    </dgm:pt>
    <dgm:pt modelId="{A684B7B2-26FD-4C24-A25B-4472842283E8}" type="pres">
      <dgm:prSet presAssocID="{CB0255A5-3993-45E2-ADAD-73608532A41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EC1E1EE-8B1C-4579-B382-ECEF84BAD3DE}" type="pres">
      <dgm:prSet presAssocID="{284169FA-58E2-4D1B-B582-F05D1F468EB1}" presName="spacer" presStyleCnt="0"/>
      <dgm:spPr/>
    </dgm:pt>
    <dgm:pt modelId="{E2199086-1CD7-449F-8653-80832FEB2A45}" type="pres">
      <dgm:prSet presAssocID="{A1D3F9BD-71CA-43C5-AE09-EE7C4EAA825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D015F28-15CF-4E6D-B04A-515CA1A961B9}" srcId="{AD39F075-AB03-4CE7-86B8-34361B038D0F}" destId="{A1D3F9BD-71CA-43C5-AE09-EE7C4EAA8255}" srcOrd="4" destOrd="0" parTransId="{6417FB96-54BD-411F-905C-018125999663}" sibTransId="{6854A147-47AE-4938-B35D-B8971272D9BC}"/>
    <dgm:cxn modelId="{53F51A38-E195-49BE-95B1-47E668AE65C2}" type="presOf" srcId="{A1D3F9BD-71CA-43C5-AE09-EE7C4EAA8255}" destId="{E2199086-1CD7-449F-8653-80832FEB2A45}" srcOrd="0" destOrd="0" presId="urn:microsoft.com/office/officeart/2005/8/layout/vList2"/>
    <dgm:cxn modelId="{AD47B461-3714-49F1-8486-465396B8D154}" srcId="{AD39F075-AB03-4CE7-86B8-34361B038D0F}" destId="{75AE8D89-CF6B-493A-B42F-B6FC8A31FCFF}" srcOrd="2" destOrd="0" parTransId="{54F808A4-F763-47E0-B539-80BE9F126426}" sibTransId="{4936C4F0-B9AC-45AB-B287-5E7EA03F2DE9}"/>
    <dgm:cxn modelId="{0FC8A249-FD95-4FAF-AD09-FED49E0B882B}" type="presOf" srcId="{29D35257-2E56-404C-9449-C057F35C97C7}" destId="{39167A8C-A485-4F00-A9FA-649BD0D2BEB3}" srcOrd="0" destOrd="0" presId="urn:microsoft.com/office/officeart/2005/8/layout/vList2"/>
    <dgm:cxn modelId="{EEDF1F4E-82A5-4D22-ACAE-6E2A990E3075}" type="presOf" srcId="{75AE8D89-CF6B-493A-B42F-B6FC8A31FCFF}" destId="{D32C63EA-55C1-4115-9B0F-91F6B60AC1BD}" srcOrd="0" destOrd="0" presId="urn:microsoft.com/office/officeart/2005/8/layout/vList2"/>
    <dgm:cxn modelId="{A95E1F86-603F-40BF-B7AC-1AA5010FFE2F}" srcId="{AD39F075-AB03-4CE7-86B8-34361B038D0F}" destId="{29D35257-2E56-404C-9449-C057F35C97C7}" srcOrd="0" destOrd="0" parTransId="{E03A722E-B9BC-4433-9ABB-D547E2C14F0A}" sibTransId="{AFFC4F86-BABF-4957-8FBF-08505B033AF0}"/>
    <dgm:cxn modelId="{03C1518D-5E0B-48F1-98D5-0D9348714CF6}" srcId="{AD39F075-AB03-4CE7-86B8-34361B038D0F}" destId="{CB0255A5-3993-45E2-ADAD-73608532A411}" srcOrd="3" destOrd="0" parTransId="{3F39E2C5-A2EA-46DB-9132-A6E06592E546}" sibTransId="{284169FA-58E2-4D1B-B582-F05D1F468EB1}"/>
    <dgm:cxn modelId="{1194F994-AD64-4731-BE7F-370583DEEB04}" type="presOf" srcId="{AD39F075-AB03-4CE7-86B8-34361B038D0F}" destId="{9E709B0F-3317-439D-B8A0-B094CDFC769F}" srcOrd="0" destOrd="0" presId="urn:microsoft.com/office/officeart/2005/8/layout/vList2"/>
    <dgm:cxn modelId="{507849A8-D5FF-493B-8108-89256E94F14A}" srcId="{AD39F075-AB03-4CE7-86B8-34361B038D0F}" destId="{24218048-2FBE-401E-9BAB-A8F634C553FE}" srcOrd="1" destOrd="0" parTransId="{9A4E5F53-C4E8-48ED-ABBD-64CBE8950DE9}" sibTransId="{BC4CF5D8-05E1-4CED-ACC9-04CCDEEB49CF}"/>
    <dgm:cxn modelId="{5D5D9CD5-43C1-45E4-938B-4FA1C944B6C9}" type="presOf" srcId="{CB0255A5-3993-45E2-ADAD-73608532A411}" destId="{A684B7B2-26FD-4C24-A25B-4472842283E8}" srcOrd="0" destOrd="0" presId="urn:microsoft.com/office/officeart/2005/8/layout/vList2"/>
    <dgm:cxn modelId="{4BBBDFE7-6C44-4A56-9D82-71860860E383}" type="presOf" srcId="{24218048-2FBE-401E-9BAB-A8F634C553FE}" destId="{6E41916A-AC81-4208-B635-5F269E08B99F}" srcOrd="0" destOrd="0" presId="urn:microsoft.com/office/officeart/2005/8/layout/vList2"/>
    <dgm:cxn modelId="{C396D643-3B49-42AE-9F16-1BC466512077}" type="presParOf" srcId="{9E709B0F-3317-439D-B8A0-B094CDFC769F}" destId="{39167A8C-A485-4F00-A9FA-649BD0D2BEB3}" srcOrd="0" destOrd="0" presId="urn:microsoft.com/office/officeart/2005/8/layout/vList2"/>
    <dgm:cxn modelId="{4EC1B45C-5DC9-4D5F-A3A6-67975788A49D}" type="presParOf" srcId="{9E709B0F-3317-439D-B8A0-B094CDFC769F}" destId="{877B4B4E-9C31-4147-B153-A757E4F3BDC2}" srcOrd="1" destOrd="0" presId="urn:microsoft.com/office/officeart/2005/8/layout/vList2"/>
    <dgm:cxn modelId="{E4A456C4-077C-4C84-A3D5-5DF001A35315}" type="presParOf" srcId="{9E709B0F-3317-439D-B8A0-B094CDFC769F}" destId="{6E41916A-AC81-4208-B635-5F269E08B99F}" srcOrd="2" destOrd="0" presId="urn:microsoft.com/office/officeart/2005/8/layout/vList2"/>
    <dgm:cxn modelId="{F903AC4A-6DB9-4087-93A5-56BE067BDCBB}" type="presParOf" srcId="{9E709B0F-3317-439D-B8A0-B094CDFC769F}" destId="{9AB20C7B-596D-4367-AA65-9165D540DC27}" srcOrd="3" destOrd="0" presId="urn:microsoft.com/office/officeart/2005/8/layout/vList2"/>
    <dgm:cxn modelId="{5C768C13-CEDB-4C79-B0F4-18FEA7A9D921}" type="presParOf" srcId="{9E709B0F-3317-439D-B8A0-B094CDFC769F}" destId="{D32C63EA-55C1-4115-9B0F-91F6B60AC1BD}" srcOrd="4" destOrd="0" presId="urn:microsoft.com/office/officeart/2005/8/layout/vList2"/>
    <dgm:cxn modelId="{337E4D7A-292F-4163-B4BE-B4C0D768E6A6}" type="presParOf" srcId="{9E709B0F-3317-439D-B8A0-B094CDFC769F}" destId="{4990978A-E65F-4101-A268-B2BDC65FC056}" srcOrd="5" destOrd="0" presId="urn:microsoft.com/office/officeart/2005/8/layout/vList2"/>
    <dgm:cxn modelId="{79EBFFD4-A807-4A79-88D8-7DD2DA03E28D}" type="presParOf" srcId="{9E709B0F-3317-439D-B8A0-B094CDFC769F}" destId="{A684B7B2-26FD-4C24-A25B-4472842283E8}" srcOrd="6" destOrd="0" presId="urn:microsoft.com/office/officeart/2005/8/layout/vList2"/>
    <dgm:cxn modelId="{D8231E79-61E5-4F82-9F92-CDE0199073E7}" type="presParOf" srcId="{9E709B0F-3317-439D-B8A0-B094CDFC769F}" destId="{AEC1E1EE-8B1C-4579-B382-ECEF84BAD3DE}" srcOrd="7" destOrd="0" presId="urn:microsoft.com/office/officeart/2005/8/layout/vList2"/>
    <dgm:cxn modelId="{3EA74C32-0097-4DA2-9A7A-A2D981371F24}" type="presParOf" srcId="{9E709B0F-3317-439D-B8A0-B094CDFC769F}" destId="{E2199086-1CD7-449F-8653-80832FEB2A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6674D2-29D1-4807-96CA-25D3E647647A}" type="doc">
      <dgm:prSet loTypeId="urn:microsoft.com/office/officeart/2005/8/layout/defaul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98C6C96-9B50-415B-B8A6-33B1D1BD448F}">
      <dgm:prSet/>
      <dgm:spPr/>
      <dgm:t>
        <a:bodyPr/>
        <a:lstStyle/>
        <a:p>
          <a:r>
            <a:rPr lang="en-US" dirty="0"/>
            <a:t>Prepare</a:t>
          </a:r>
        </a:p>
      </dgm:t>
    </dgm:pt>
    <dgm:pt modelId="{B2B725BF-7C20-4795-9E28-D8B620A6C9EF}" type="parTrans" cxnId="{BBDE5CCE-335F-4EDA-865B-52F1C54BB415}">
      <dgm:prSet/>
      <dgm:spPr/>
      <dgm:t>
        <a:bodyPr/>
        <a:lstStyle/>
        <a:p>
          <a:endParaRPr lang="en-US"/>
        </a:p>
      </dgm:t>
    </dgm:pt>
    <dgm:pt modelId="{E42B37F2-2F51-4EDE-8253-E9C7D4EE301F}" type="sibTrans" cxnId="{BBDE5CCE-335F-4EDA-865B-52F1C54BB415}">
      <dgm:prSet/>
      <dgm:spPr/>
      <dgm:t>
        <a:bodyPr/>
        <a:lstStyle/>
        <a:p>
          <a:endParaRPr lang="en-US"/>
        </a:p>
      </dgm:t>
    </dgm:pt>
    <dgm:pt modelId="{7E09E461-16D0-418C-AAE6-25D37AD5B069}">
      <dgm:prSet/>
      <dgm:spPr/>
      <dgm:t>
        <a:bodyPr/>
        <a:lstStyle/>
        <a:p>
          <a:r>
            <a:rPr lang="en-US" dirty="0"/>
            <a:t>Uniform, universal, single control point for AW API</a:t>
          </a:r>
        </a:p>
      </dgm:t>
    </dgm:pt>
    <dgm:pt modelId="{8300BE0D-5EEE-4D6E-9142-9AB07C9B5100}" type="parTrans" cxnId="{9C56AF0C-8D2F-44E0-80F3-DAA71FD6B37C}">
      <dgm:prSet/>
      <dgm:spPr/>
      <dgm:t>
        <a:bodyPr/>
        <a:lstStyle/>
        <a:p>
          <a:endParaRPr lang="en-US"/>
        </a:p>
      </dgm:t>
    </dgm:pt>
    <dgm:pt modelId="{191BC815-C6BB-4AD8-BEA1-023F7012FFBA}" type="sibTrans" cxnId="{9C56AF0C-8D2F-44E0-80F3-DAA71FD6B37C}">
      <dgm:prSet/>
      <dgm:spPr/>
      <dgm:t>
        <a:bodyPr/>
        <a:lstStyle/>
        <a:p>
          <a:endParaRPr lang="en-US"/>
        </a:p>
      </dgm:t>
    </dgm:pt>
    <dgm:pt modelId="{A340CF8C-DABA-45C3-9664-306E15E37C6E}">
      <dgm:prSet/>
      <dgm:spPr/>
      <dgm:t>
        <a:bodyPr/>
        <a:lstStyle/>
        <a:p>
          <a:r>
            <a:rPr lang="en-US" dirty="0"/>
            <a:t>Offload &amp; consolidate</a:t>
          </a:r>
        </a:p>
      </dgm:t>
    </dgm:pt>
    <dgm:pt modelId="{AC665DA5-261E-4478-B444-7F0CCF6E0ED6}" type="parTrans" cxnId="{B91E1989-96A5-4F52-AF92-3753ADF7B0FE}">
      <dgm:prSet/>
      <dgm:spPr/>
      <dgm:t>
        <a:bodyPr/>
        <a:lstStyle/>
        <a:p>
          <a:endParaRPr lang="en-US"/>
        </a:p>
      </dgm:t>
    </dgm:pt>
    <dgm:pt modelId="{B88CD902-83D4-4AE4-9D24-E4C94AAD1D95}" type="sibTrans" cxnId="{B91E1989-96A5-4F52-AF92-3753ADF7B0FE}">
      <dgm:prSet/>
      <dgm:spPr/>
      <dgm:t>
        <a:bodyPr/>
        <a:lstStyle/>
        <a:p>
          <a:endParaRPr lang="en-US"/>
        </a:p>
      </dgm:t>
    </dgm:pt>
    <dgm:pt modelId="{C82E06E4-1F61-460E-AC4D-9F628AA5A123}">
      <dgm:prSet/>
      <dgm:spPr/>
      <dgm:t>
        <a:bodyPr/>
        <a:lstStyle/>
        <a:p>
          <a:r>
            <a:rPr lang="en-US" dirty="0"/>
            <a:t>Offload &amp; consolidate API configuration management</a:t>
          </a:r>
        </a:p>
      </dgm:t>
    </dgm:pt>
    <dgm:pt modelId="{69D448D8-A109-472F-A592-8DF59638C0DF}" type="parTrans" cxnId="{03E6DEE9-F859-4F8F-AA31-7CD68EF0D9E5}">
      <dgm:prSet/>
      <dgm:spPr/>
      <dgm:t>
        <a:bodyPr/>
        <a:lstStyle/>
        <a:p>
          <a:endParaRPr lang="en-US"/>
        </a:p>
      </dgm:t>
    </dgm:pt>
    <dgm:pt modelId="{14E6F762-FB3D-4463-A01F-249E1F0A5767}" type="sibTrans" cxnId="{03E6DEE9-F859-4F8F-AA31-7CD68EF0D9E5}">
      <dgm:prSet/>
      <dgm:spPr/>
      <dgm:t>
        <a:bodyPr/>
        <a:lstStyle/>
        <a:p>
          <a:endParaRPr lang="en-US"/>
        </a:p>
      </dgm:t>
    </dgm:pt>
    <dgm:pt modelId="{D46D92A6-7823-4FD0-9997-07A3918A8EE5}">
      <dgm:prSet/>
      <dgm:spPr/>
      <dgm:t>
        <a:bodyPr/>
        <a:lstStyle/>
        <a:p>
          <a:r>
            <a:rPr lang="en-US" dirty="0"/>
            <a:t>Plan</a:t>
          </a:r>
        </a:p>
      </dgm:t>
    </dgm:pt>
    <dgm:pt modelId="{B4057E4C-3749-4A64-8915-F1307950801C}" type="parTrans" cxnId="{0735E52D-19B0-4B74-9030-2AEB72496438}">
      <dgm:prSet/>
      <dgm:spPr/>
      <dgm:t>
        <a:bodyPr/>
        <a:lstStyle/>
        <a:p>
          <a:endParaRPr lang="en-US"/>
        </a:p>
      </dgm:t>
    </dgm:pt>
    <dgm:pt modelId="{2E63AD8D-D9E4-42FA-AB44-563D3B6C6219}" type="sibTrans" cxnId="{0735E52D-19B0-4B74-9030-2AEB72496438}">
      <dgm:prSet/>
      <dgm:spPr/>
      <dgm:t>
        <a:bodyPr/>
        <a:lstStyle/>
        <a:p>
          <a:endParaRPr lang="en-US"/>
        </a:p>
      </dgm:t>
    </dgm:pt>
    <dgm:pt modelId="{8ABDC31B-B0D7-4433-8C88-5972341FD2B0}">
      <dgm:prSet/>
      <dgm:spPr/>
      <dgm:t>
        <a:bodyPr/>
        <a:lstStyle/>
        <a:p>
          <a:r>
            <a:rPr lang="en-US" dirty="0"/>
            <a:t>Support multiple disparate endpoints</a:t>
          </a:r>
        </a:p>
      </dgm:t>
    </dgm:pt>
    <dgm:pt modelId="{53228431-FB0B-4612-9C47-1CFD4B5C68F1}" type="parTrans" cxnId="{D3161110-D884-4205-BB7C-FBA8BAB577C9}">
      <dgm:prSet/>
      <dgm:spPr/>
      <dgm:t>
        <a:bodyPr/>
        <a:lstStyle/>
        <a:p>
          <a:endParaRPr lang="en-US"/>
        </a:p>
      </dgm:t>
    </dgm:pt>
    <dgm:pt modelId="{237F8A7A-523F-4161-AFAE-DF81BC4F5ECA}" type="sibTrans" cxnId="{D3161110-D884-4205-BB7C-FBA8BAB577C9}">
      <dgm:prSet/>
      <dgm:spPr/>
      <dgm:t>
        <a:bodyPr/>
        <a:lstStyle/>
        <a:p>
          <a:endParaRPr lang="en-US"/>
        </a:p>
      </dgm:t>
    </dgm:pt>
    <dgm:pt modelId="{8F177683-D1CB-43E5-9862-AC76D09D133D}">
      <dgm:prSet/>
      <dgm:spPr/>
      <dgm:t>
        <a:bodyPr/>
        <a:lstStyle/>
        <a:p>
          <a:r>
            <a:rPr lang="en-US" dirty="0"/>
            <a:t>Support</a:t>
          </a:r>
        </a:p>
      </dgm:t>
    </dgm:pt>
    <dgm:pt modelId="{0EEF3EF9-F679-44F8-A27D-53ED5EF69A01}" type="parTrans" cxnId="{AE06FFD3-1D82-4BC8-B233-205D99965A1A}">
      <dgm:prSet/>
      <dgm:spPr/>
      <dgm:t>
        <a:bodyPr/>
        <a:lstStyle/>
        <a:p>
          <a:endParaRPr lang="en-US"/>
        </a:p>
      </dgm:t>
    </dgm:pt>
    <dgm:pt modelId="{84690AB3-5F44-4B44-B158-A7AF8CC6CD15}" type="sibTrans" cxnId="{AE06FFD3-1D82-4BC8-B233-205D99965A1A}">
      <dgm:prSet/>
      <dgm:spPr/>
      <dgm:t>
        <a:bodyPr/>
        <a:lstStyle/>
        <a:p>
          <a:endParaRPr lang="en-US"/>
        </a:p>
      </dgm:t>
    </dgm:pt>
    <dgm:pt modelId="{20745513-16DE-45A0-8FFB-1A1FBFE25584}">
      <dgm:prSet/>
      <dgm:spPr/>
      <dgm:t>
        <a:bodyPr/>
        <a:lstStyle/>
        <a:p>
          <a:r>
            <a:rPr lang="en-US" dirty="0"/>
            <a:t>Support multiple “installation” modes (on-prem/cloud)</a:t>
          </a:r>
        </a:p>
      </dgm:t>
    </dgm:pt>
    <dgm:pt modelId="{80CFA8E4-E91B-44AE-95E9-A6BA6F1180C8}" type="parTrans" cxnId="{5C92AD27-8F57-4C3A-A1F1-A8624A070E1B}">
      <dgm:prSet/>
      <dgm:spPr/>
      <dgm:t>
        <a:bodyPr/>
        <a:lstStyle/>
        <a:p>
          <a:endParaRPr lang="en-US"/>
        </a:p>
      </dgm:t>
    </dgm:pt>
    <dgm:pt modelId="{1CACD2E0-F626-48D1-8563-B123C7F69A2C}" type="sibTrans" cxnId="{5C92AD27-8F57-4C3A-A1F1-A8624A070E1B}">
      <dgm:prSet/>
      <dgm:spPr/>
      <dgm:t>
        <a:bodyPr/>
        <a:lstStyle/>
        <a:p>
          <a:endParaRPr lang="en-US"/>
        </a:p>
      </dgm:t>
    </dgm:pt>
    <dgm:pt modelId="{52584EA3-74D7-44BF-A14C-7EA2D4F60BC6}">
      <dgm:prSet/>
      <dgm:spPr/>
      <dgm:t>
        <a:bodyPr/>
        <a:lstStyle/>
        <a:p>
          <a:r>
            <a:rPr lang="en-US" dirty="0"/>
            <a:t>Simplify</a:t>
          </a:r>
        </a:p>
      </dgm:t>
    </dgm:pt>
    <dgm:pt modelId="{CBB80E80-BECB-462C-8388-A0BECE1BD0B5}" type="parTrans" cxnId="{D4258855-6A50-4332-8419-618189E6BF56}">
      <dgm:prSet/>
      <dgm:spPr/>
      <dgm:t>
        <a:bodyPr/>
        <a:lstStyle/>
        <a:p>
          <a:endParaRPr lang="en-US"/>
        </a:p>
      </dgm:t>
    </dgm:pt>
    <dgm:pt modelId="{7A1D2E57-445E-473B-B0E2-167B58A2D9D2}" type="sibTrans" cxnId="{D4258855-6A50-4332-8419-618189E6BF56}">
      <dgm:prSet/>
      <dgm:spPr/>
      <dgm:t>
        <a:bodyPr/>
        <a:lstStyle/>
        <a:p>
          <a:endParaRPr lang="en-US"/>
        </a:p>
      </dgm:t>
    </dgm:pt>
    <dgm:pt modelId="{05210B86-D760-4B79-BC6D-C0979D2E88C1}">
      <dgm:prSet/>
      <dgm:spPr/>
      <dgm:t>
        <a:bodyPr/>
        <a:lstStyle/>
        <a:p>
          <a:r>
            <a:rPr lang="en-US" dirty="0"/>
            <a:t>Eliminate product-specific ops concerns</a:t>
          </a:r>
        </a:p>
      </dgm:t>
    </dgm:pt>
    <dgm:pt modelId="{BCD10173-FC30-4D2D-BDD0-71853D70D424}" type="parTrans" cxnId="{E5D5FA80-0D1B-438B-B78E-BC30C2168462}">
      <dgm:prSet/>
      <dgm:spPr/>
      <dgm:t>
        <a:bodyPr/>
        <a:lstStyle/>
        <a:p>
          <a:endParaRPr lang="en-US"/>
        </a:p>
      </dgm:t>
    </dgm:pt>
    <dgm:pt modelId="{54623F24-2AA5-40E4-8BEC-250BE429FC18}" type="sibTrans" cxnId="{E5D5FA80-0D1B-438B-B78E-BC30C2168462}">
      <dgm:prSet/>
      <dgm:spPr/>
      <dgm:t>
        <a:bodyPr/>
        <a:lstStyle/>
        <a:p>
          <a:endParaRPr lang="en-US"/>
        </a:p>
      </dgm:t>
    </dgm:pt>
    <dgm:pt modelId="{2B10DCB6-E439-4DED-A6A1-0187343EDE95}">
      <dgm:prSet/>
      <dgm:spPr/>
      <dgm:t>
        <a:bodyPr/>
        <a:lstStyle/>
        <a:p>
          <a:r>
            <a:rPr lang="en-US" dirty="0"/>
            <a:t>Steward</a:t>
          </a:r>
        </a:p>
      </dgm:t>
    </dgm:pt>
    <dgm:pt modelId="{4B826A1B-3763-4E5D-8409-5E0530BBD2B9}" type="parTrans" cxnId="{4B929B36-64EB-4E73-948A-CA1A8F66CAEA}">
      <dgm:prSet/>
      <dgm:spPr/>
      <dgm:t>
        <a:bodyPr/>
        <a:lstStyle/>
        <a:p>
          <a:endParaRPr lang="en-US"/>
        </a:p>
      </dgm:t>
    </dgm:pt>
    <dgm:pt modelId="{F40108AA-76B9-4738-86A8-EA9AF1E9BC67}" type="sibTrans" cxnId="{4B929B36-64EB-4E73-948A-CA1A8F66CAEA}">
      <dgm:prSet/>
      <dgm:spPr/>
      <dgm:t>
        <a:bodyPr/>
        <a:lstStyle/>
        <a:p>
          <a:endParaRPr lang="en-US"/>
        </a:p>
      </dgm:t>
    </dgm:pt>
    <dgm:pt modelId="{31483E93-B973-460F-BD49-4A09C48801D0}">
      <dgm:prSet/>
      <dgm:spPr/>
      <dgm:t>
        <a:bodyPr/>
        <a:lstStyle/>
        <a:p>
          <a:r>
            <a:rPr lang="en-US" dirty="0"/>
            <a:t>Address aggregate monitoring, usage, access</a:t>
          </a:r>
        </a:p>
      </dgm:t>
    </dgm:pt>
    <dgm:pt modelId="{4793FAE6-18BD-49F1-AA1A-8DD719EAF725}" type="parTrans" cxnId="{1CAA8998-FB17-46A9-BA9F-B8DEEFC1402E}">
      <dgm:prSet/>
      <dgm:spPr/>
      <dgm:t>
        <a:bodyPr/>
        <a:lstStyle/>
        <a:p>
          <a:endParaRPr lang="en-US"/>
        </a:p>
      </dgm:t>
    </dgm:pt>
    <dgm:pt modelId="{73064607-C6F4-4CF7-A48A-82B966CA474A}" type="sibTrans" cxnId="{1CAA8998-FB17-46A9-BA9F-B8DEEFC1402E}">
      <dgm:prSet/>
      <dgm:spPr/>
      <dgm:t>
        <a:bodyPr/>
        <a:lstStyle/>
        <a:p>
          <a:endParaRPr lang="en-US"/>
        </a:p>
      </dgm:t>
    </dgm:pt>
    <dgm:pt modelId="{D7DC2070-BE20-4F8B-ACB8-C0ACE787F75E}">
      <dgm:prSet/>
      <dgm:spPr/>
      <dgm:t>
        <a:bodyPr/>
        <a:lstStyle/>
        <a:p>
          <a:r>
            <a:rPr lang="en-US" dirty="0"/>
            <a:t>Foster</a:t>
          </a:r>
        </a:p>
      </dgm:t>
    </dgm:pt>
    <dgm:pt modelId="{318FCF2B-D31C-428D-900A-E4D1B66C41BD}" type="parTrans" cxnId="{54BE624C-C7F6-47E7-861A-D84B8E4F9105}">
      <dgm:prSet/>
      <dgm:spPr/>
      <dgm:t>
        <a:bodyPr/>
        <a:lstStyle/>
        <a:p>
          <a:endParaRPr lang="en-US"/>
        </a:p>
      </dgm:t>
    </dgm:pt>
    <dgm:pt modelId="{51D1995F-DE28-442C-966E-D46B9F95039E}" type="sibTrans" cxnId="{54BE624C-C7F6-47E7-861A-D84B8E4F9105}">
      <dgm:prSet/>
      <dgm:spPr/>
      <dgm:t>
        <a:bodyPr/>
        <a:lstStyle/>
        <a:p>
          <a:endParaRPr lang="en-US"/>
        </a:p>
      </dgm:t>
    </dgm:pt>
    <dgm:pt modelId="{7204C04D-16C3-4190-915C-D1F69A542953}">
      <dgm:prSet/>
      <dgm:spPr/>
      <dgm:t>
        <a:bodyPr/>
        <a:lstStyle/>
        <a:p>
          <a:r>
            <a:rPr lang="en-US" dirty="0"/>
            <a:t>Provide industry-familiar developer/partner experience</a:t>
          </a:r>
        </a:p>
      </dgm:t>
    </dgm:pt>
    <dgm:pt modelId="{B62FC260-020D-4809-9047-C5CD2A195314}" type="parTrans" cxnId="{B156ACBB-C4C1-48F8-BE67-AA39D03E6283}">
      <dgm:prSet/>
      <dgm:spPr/>
      <dgm:t>
        <a:bodyPr/>
        <a:lstStyle/>
        <a:p>
          <a:endParaRPr lang="en-US"/>
        </a:p>
      </dgm:t>
    </dgm:pt>
    <dgm:pt modelId="{B36ACCD8-59DC-46FB-AD59-CD36A76DAC2F}" type="sibTrans" cxnId="{B156ACBB-C4C1-48F8-BE67-AA39D03E6283}">
      <dgm:prSet/>
      <dgm:spPr/>
      <dgm:t>
        <a:bodyPr/>
        <a:lstStyle/>
        <a:p>
          <a:endParaRPr lang="en-US"/>
        </a:p>
      </dgm:t>
    </dgm:pt>
    <dgm:pt modelId="{4F8F34EB-B08F-4F9C-9657-6E89FACBB036}">
      <dgm:prSet/>
      <dgm:spPr/>
      <dgm:t>
        <a:bodyPr/>
        <a:lstStyle/>
        <a:p>
          <a:r>
            <a:rPr lang="en-US" dirty="0"/>
            <a:t>Extend</a:t>
          </a:r>
        </a:p>
      </dgm:t>
    </dgm:pt>
    <dgm:pt modelId="{9F6B1927-FC4D-4273-82BF-CB332393368F}" type="parTrans" cxnId="{B251C98E-A2A5-49E3-9B19-CE40913A734E}">
      <dgm:prSet/>
      <dgm:spPr/>
      <dgm:t>
        <a:bodyPr/>
        <a:lstStyle/>
        <a:p>
          <a:endParaRPr lang="en-US"/>
        </a:p>
      </dgm:t>
    </dgm:pt>
    <dgm:pt modelId="{1EC332C3-1C65-4E9F-9EC1-16FD3068C579}" type="sibTrans" cxnId="{B251C98E-A2A5-49E3-9B19-CE40913A734E}">
      <dgm:prSet/>
      <dgm:spPr/>
      <dgm:t>
        <a:bodyPr/>
        <a:lstStyle/>
        <a:p>
          <a:endParaRPr lang="en-US"/>
        </a:p>
      </dgm:t>
    </dgm:pt>
    <dgm:pt modelId="{46F6BF71-A4DF-4BA7-B885-E47CC2675D37}">
      <dgm:prSet/>
      <dgm:spPr/>
      <dgm:t>
        <a:bodyPr/>
        <a:lstStyle/>
        <a:p>
          <a:r>
            <a:rPr lang="en-US" dirty="0"/>
            <a:t>Allow “build once”, compose often extensibility</a:t>
          </a:r>
        </a:p>
      </dgm:t>
    </dgm:pt>
    <dgm:pt modelId="{8EB405E5-459D-4854-BC0A-C0F656E56DA4}" type="parTrans" cxnId="{3BA2D220-066F-4C08-93B2-FAB8FC263A13}">
      <dgm:prSet/>
      <dgm:spPr/>
      <dgm:t>
        <a:bodyPr/>
        <a:lstStyle/>
        <a:p>
          <a:endParaRPr lang="en-US"/>
        </a:p>
      </dgm:t>
    </dgm:pt>
    <dgm:pt modelId="{49F94D35-6957-43E5-8CC9-9982451CAC13}" type="sibTrans" cxnId="{3BA2D220-066F-4C08-93B2-FAB8FC263A13}">
      <dgm:prSet/>
      <dgm:spPr/>
      <dgm:t>
        <a:bodyPr/>
        <a:lstStyle/>
        <a:p>
          <a:endParaRPr lang="en-US"/>
        </a:p>
      </dgm:t>
    </dgm:pt>
    <dgm:pt modelId="{908C489D-D10A-4DA7-B5EB-1F319AFF5A2F}">
      <dgm:prSet/>
      <dgm:spPr/>
      <dgm:t>
        <a:bodyPr/>
        <a:lstStyle/>
        <a:p>
          <a:r>
            <a:rPr lang="en-US" dirty="0"/>
            <a:t>Unify</a:t>
          </a:r>
        </a:p>
      </dgm:t>
    </dgm:pt>
    <dgm:pt modelId="{5E1E7E1B-3118-46C3-9B89-1167760ECBF4}" type="parTrans" cxnId="{9A403138-80F9-4D1B-9D49-E139ACDB84A2}">
      <dgm:prSet/>
      <dgm:spPr/>
      <dgm:t>
        <a:bodyPr/>
        <a:lstStyle/>
        <a:p>
          <a:endParaRPr lang="en-US"/>
        </a:p>
      </dgm:t>
    </dgm:pt>
    <dgm:pt modelId="{83352DF7-25E4-44C4-BFA2-6BB6F030FDBB}" type="sibTrans" cxnId="{9A403138-80F9-4D1B-9D49-E139ACDB84A2}">
      <dgm:prSet/>
      <dgm:spPr/>
      <dgm:t>
        <a:bodyPr/>
        <a:lstStyle/>
        <a:p>
          <a:endParaRPr lang="en-US"/>
        </a:p>
      </dgm:t>
    </dgm:pt>
    <dgm:pt modelId="{542ED40A-E3EA-4042-95EE-30ACE2474DBC}">
      <dgm:prSet/>
      <dgm:spPr/>
      <dgm:t>
        <a:bodyPr/>
        <a:lstStyle/>
        <a:p>
          <a:r>
            <a:rPr lang="en-US" dirty="0"/>
            <a:t>Align non-AW integrations under a common framework</a:t>
          </a:r>
        </a:p>
      </dgm:t>
    </dgm:pt>
    <dgm:pt modelId="{1F68D486-D96B-4957-8BA2-672586FD9E35}" type="parTrans" cxnId="{C6B45D07-CDF8-42F9-B2C3-8DDEA969DB38}">
      <dgm:prSet/>
      <dgm:spPr/>
      <dgm:t>
        <a:bodyPr/>
        <a:lstStyle/>
        <a:p>
          <a:endParaRPr lang="en-US"/>
        </a:p>
      </dgm:t>
    </dgm:pt>
    <dgm:pt modelId="{54B93353-7D33-4A53-AA8E-A8A7F5F33A60}" type="sibTrans" cxnId="{C6B45D07-CDF8-42F9-B2C3-8DDEA969DB38}">
      <dgm:prSet/>
      <dgm:spPr/>
      <dgm:t>
        <a:bodyPr/>
        <a:lstStyle/>
        <a:p>
          <a:endParaRPr lang="en-US"/>
        </a:p>
      </dgm:t>
    </dgm:pt>
    <dgm:pt modelId="{5274B42E-D5BE-4881-90FC-929EA6FF88C3}" type="pres">
      <dgm:prSet presAssocID="{576674D2-29D1-4807-96CA-25D3E647647A}" presName="diagram" presStyleCnt="0">
        <dgm:presLayoutVars>
          <dgm:dir/>
          <dgm:resizeHandles val="exact"/>
        </dgm:presLayoutVars>
      </dgm:prSet>
      <dgm:spPr/>
    </dgm:pt>
    <dgm:pt modelId="{D4B6CE55-714E-4F76-8FAC-3AB8A2BF3E9E}" type="pres">
      <dgm:prSet presAssocID="{298C6C96-9B50-415B-B8A6-33B1D1BD448F}" presName="node" presStyleLbl="node1" presStyleIdx="0" presStyleCnt="9">
        <dgm:presLayoutVars>
          <dgm:bulletEnabled val="1"/>
        </dgm:presLayoutVars>
      </dgm:prSet>
      <dgm:spPr/>
    </dgm:pt>
    <dgm:pt modelId="{2A43D9AE-7F8D-4B49-BC9C-F097E46C11B5}" type="pres">
      <dgm:prSet presAssocID="{E42B37F2-2F51-4EDE-8253-E9C7D4EE301F}" presName="sibTrans" presStyleCnt="0"/>
      <dgm:spPr/>
    </dgm:pt>
    <dgm:pt modelId="{0860794B-243E-4BBA-B836-A7AA5FF243FD}" type="pres">
      <dgm:prSet presAssocID="{A340CF8C-DABA-45C3-9664-306E15E37C6E}" presName="node" presStyleLbl="node1" presStyleIdx="1" presStyleCnt="9">
        <dgm:presLayoutVars>
          <dgm:bulletEnabled val="1"/>
        </dgm:presLayoutVars>
      </dgm:prSet>
      <dgm:spPr/>
    </dgm:pt>
    <dgm:pt modelId="{092E13BA-072B-45D8-A371-6A29C4CFB1D4}" type="pres">
      <dgm:prSet presAssocID="{B88CD902-83D4-4AE4-9D24-E4C94AAD1D95}" presName="sibTrans" presStyleCnt="0"/>
      <dgm:spPr/>
    </dgm:pt>
    <dgm:pt modelId="{2C1CCB7E-541C-4AD2-8C70-68767E33C5BD}" type="pres">
      <dgm:prSet presAssocID="{D46D92A6-7823-4FD0-9997-07A3918A8EE5}" presName="node" presStyleLbl="node1" presStyleIdx="2" presStyleCnt="9">
        <dgm:presLayoutVars>
          <dgm:bulletEnabled val="1"/>
        </dgm:presLayoutVars>
      </dgm:prSet>
      <dgm:spPr/>
    </dgm:pt>
    <dgm:pt modelId="{5CA20630-D0EC-4794-ADF0-A347637EDF6B}" type="pres">
      <dgm:prSet presAssocID="{2E63AD8D-D9E4-42FA-AB44-563D3B6C6219}" presName="sibTrans" presStyleCnt="0"/>
      <dgm:spPr/>
    </dgm:pt>
    <dgm:pt modelId="{2EF9FE22-B7E0-42C6-A0B7-EB58D6280C48}" type="pres">
      <dgm:prSet presAssocID="{8F177683-D1CB-43E5-9862-AC76D09D133D}" presName="node" presStyleLbl="node1" presStyleIdx="3" presStyleCnt="9">
        <dgm:presLayoutVars>
          <dgm:bulletEnabled val="1"/>
        </dgm:presLayoutVars>
      </dgm:prSet>
      <dgm:spPr/>
    </dgm:pt>
    <dgm:pt modelId="{281D1BCE-4749-4686-9420-D03964960568}" type="pres">
      <dgm:prSet presAssocID="{84690AB3-5F44-4B44-B158-A7AF8CC6CD15}" presName="sibTrans" presStyleCnt="0"/>
      <dgm:spPr/>
    </dgm:pt>
    <dgm:pt modelId="{DEAD4B1D-0F6A-4D19-922C-3D7C79797449}" type="pres">
      <dgm:prSet presAssocID="{52584EA3-74D7-44BF-A14C-7EA2D4F60BC6}" presName="node" presStyleLbl="node1" presStyleIdx="4" presStyleCnt="9">
        <dgm:presLayoutVars>
          <dgm:bulletEnabled val="1"/>
        </dgm:presLayoutVars>
      </dgm:prSet>
      <dgm:spPr/>
    </dgm:pt>
    <dgm:pt modelId="{E95E2B2F-4669-48DC-974F-2B7F3EBA8DF4}" type="pres">
      <dgm:prSet presAssocID="{7A1D2E57-445E-473B-B0E2-167B58A2D9D2}" presName="sibTrans" presStyleCnt="0"/>
      <dgm:spPr/>
    </dgm:pt>
    <dgm:pt modelId="{BA7F47FF-A4FF-45F2-972C-9093FC8F16CD}" type="pres">
      <dgm:prSet presAssocID="{2B10DCB6-E439-4DED-A6A1-0187343EDE95}" presName="node" presStyleLbl="node1" presStyleIdx="5" presStyleCnt="9">
        <dgm:presLayoutVars>
          <dgm:bulletEnabled val="1"/>
        </dgm:presLayoutVars>
      </dgm:prSet>
      <dgm:spPr/>
    </dgm:pt>
    <dgm:pt modelId="{B1D6FA1F-C23D-4BD0-B7F8-05FA83204BEF}" type="pres">
      <dgm:prSet presAssocID="{F40108AA-76B9-4738-86A8-EA9AF1E9BC67}" presName="sibTrans" presStyleCnt="0"/>
      <dgm:spPr/>
    </dgm:pt>
    <dgm:pt modelId="{0F9D759C-7D11-4EA1-8A9F-66356E41138B}" type="pres">
      <dgm:prSet presAssocID="{D7DC2070-BE20-4F8B-ACB8-C0ACE787F75E}" presName="node" presStyleLbl="node1" presStyleIdx="6" presStyleCnt="9">
        <dgm:presLayoutVars>
          <dgm:bulletEnabled val="1"/>
        </dgm:presLayoutVars>
      </dgm:prSet>
      <dgm:spPr/>
    </dgm:pt>
    <dgm:pt modelId="{BDAB1913-9D46-4EAE-8F72-043455172C67}" type="pres">
      <dgm:prSet presAssocID="{51D1995F-DE28-442C-966E-D46B9F95039E}" presName="sibTrans" presStyleCnt="0"/>
      <dgm:spPr/>
    </dgm:pt>
    <dgm:pt modelId="{4A62CC88-A707-460B-BEC1-3DD9764B33CD}" type="pres">
      <dgm:prSet presAssocID="{4F8F34EB-B08F-4F9C-9657-6E89FACBB036}" presName="node" presStyleLbl="node1" presStyleIdx="7" presStyleCnt="9">
        <dgm:presLayoutVars>
          <dgm:bulletEnabled val="1"/>
        </dgm:presLayoutVars>
      </dgm:prSet>
      <dgm:spPr/>
    </dgm:pt>
    <dgm:pt modelId="{F245C2DE-B544-4525-963C-99876962EE88}" type="pres">
      <dgm:prSet presAssocID="{1EC332C3-1C65-4E9F-9EC1-16FD3068C579}" presName="sibTrans" presStyleCnt="0"/>
      <dgm:spPr/>
    </dgm:pt>
    <dgm:pt modelId="{18BF1988-268B-47CC-9C76-5DA25C58EB59}" type="pres">
      <dgm:prSet presAssocID="{908C489D-D10A-4DA7-B5EB-1F319AFF5A2F}" presName="node" presStyleLbl="node1" presStyleIdx="8" presStyleCnt="9">
        <dgm:presLayoutVars>
          <dgm:bulletEnabled val="1"/>
        </dgm:presLayoutVars>
      </dgm:prSet>
      <dgm:spPr/>
    </dgm:pt>
  </dgm:ptLst>
  <dgm:cxnLst>
    <dgm:cxn modelId="{6E2AAB01-501D-473A-A4F5-E5A71CCC0C97}" type="presOf" srcId="{46F6BF71-A4DF-4BA7-B885-E47CC2675D37}" destId="{4A62CC88-A707-460B-BEC1-3DD9764B33CD}" srcOrd="0" destOrd="1" presId="urn:microsoft.com/office/officeart/2005/8/layout/default"/>
    <dgm:cxn modelId="{C6B45D07-CDF8-42F9-B2C3-8DDEA969DB38}" srcId="{908C489D-D10A-4DA7-B5EB-1F319AFF5A2F}" destId="{542ED40A-E3EA-4042-95EE-30ACE2474DBC}" srcOrd="0" destOrd="0" parTransId="{1F68D486-D96B-4957-8BA2-672586FD9E35}" sibTransId="{54B93353-7D33-4A53-AA8E-A8A7F5F33A60}"/>
    <dgm:cxn modelId="{D4F98409-0A68-4F42-ABF2-1BE5D3B57373}" type="presOf" srcId="{8ABDC31B-B0D7-4433-8C88-5972341FD2B0}" destId="{2C1CCB7E-541C-4AD2-8C70-68767E33C5BD}" srcOrd="0" destOrd="1" presId="urn:microsoft.com/office/officeart/2005/8/layout/default"/>
    <dgm:cxn modelId="{94A9C10B-C1C6-41BA-8659-90B00E7196EE}" type="presOf" srcId="{D46D92A6-7823-4FD0-9997-07A3918A8EE5}" destId="{2C1CCB7E-541C-4AD2-8C70-68767E33C5BD}" srcOrd="0" destOrd="0" presId="urn:microsoft.com/office/officeart/2005/8/layout/default"/>
    <dgm:cxn modelId="{9C56AF0C-8D2F-44E0-80F3-DAA71FD6B37C}" srcId="{298C6C96-9B50-415B-B8A6-33B1D1BD448F}" destId="{7E09E461-16D0-418C-AAE6-25D37AD5B069}" srcOrd="0" destOrd="0" parTransId="{8300BE0D-5EEE-4D6E-9142-9AB07C9B5100}" sibTransId="{191BC815-C6BB-4AD8-BEA1-023F7012FFBA}"/>
    <dgm:cxn modelId="{D3161110-D884-4205-BB7C-FBA8BAB577C9}" srcId="{D46D92A6-7823-4FD0-9997-07A3918A8EE5}" destId="{8ABDC31B-B0D7-4433-8C88-5972341FD2B0}" srcOrd="0" destOrd="0" parTransId="{53228431-FB0B-4612-9C47-1CFD4B5C68F1}" sibTransId="{237F8A7A-523F-4161-AFAE-DF81BC4F5ECA}"/>
    <dgm:cxn modelId="{D5CEC31C-06BE-49BF-8177-C1901023F99E}" type="presOf" srcId="{7204C04D-16C3-4190-915C-D1F69A542953}" destId="{0F9D759C-7D11-4EA1-8A9F-66356E41138B}" srcOrd="0" destOrd="1" presId="urn:microsoft.com/office/officeart/2005/8/layout/default"/>
    <dgm:cxn modelId="{3BA2D220-066F-4C08-93B2-FAB8FC263A13}" srcId="{4F8F34EB-B08F-4F9C-9657-6E89FACBB036}" destId="{46F6BF71-A4DF-4BA7-B885-E47CC2675D37}" srcOrd="0" destOrd="0" parTransId="{8EB405E5-459D-4854-BC0A-C0F656E56DA4}" sibTransId="{49F94D35-6957-43E5-8CC9-9982451CAC13}"/>
    <dgm:cxn modelId="{76AB7B23-783B-449B-AEC3-4304732EDDFF}" type="presOf" srcId="{8F177683-D1CB-43E5-9862-AC76D09D133D}" destId="{2EF9FE22-B7E0-42C6-A0B7-EB58D6280C48}" srcOrd="0" destOrd="0" presId="urn:microsoft.com/office/officeart/2005/8/layout/default"/>
    <dgm:cxn modelId="{C5E77724-6898-4A3B-A088-EC220343BD48}" type="presOf" srcId="{31483E93-B973-460F-BD49-4A09C48801D0}" destId="{BA7F47FF-A4FF-45F2-972C-9093FC8F16CD}" srcOrd="0" destOrd="1" presId="urn:microsoft.com/office/officeart/2005/8/layout/default"/>
    <dgm:cxn modelId="{5C92AD27-8F57-4C3A-A1F1-A8624A070E1B}" srcId="{8F177683-D1CB-43E5-9862-AC76D09D133D}" destId="{20745513-16DE-45A0-8FFB-1A1FBFE25584}" srcOrd="0" destOrd="0" parTransId="{80CFA8E4-E91B-44AE-95E9-A6BA6F1180C8}" sibTransId="{1CACD2E0-F626-48D1-8563-B123C7F69A2C}"/>
    <dgm:cxn modelId="{0735E52D-19B0-4B74-9030-2AEB72496438}" srcId="{576674D2-29D1-4807-96CA-25D3E647647A}" destId="{D46D92A6-7823-4FD0-9997-07A3918A8EE5}" srcOrd="2" destOrd="0" parTransId="{B4057E4C-3749-4A64-8915-F1307950801C}" sibTransId="{2E63AD8D-D9E4-42FA-AB44-563D3B6C6219}"/>
    <dgm:cxn modelId="{4B929B36-64EB-4E73-948A-CA1A8F66CAEA}" srcId="{576674D2-29D1-4807-96CA-25D3E647647A}" destId="{2B10DCB6-E439-4DED-A6A1-0187343EDE95}" srcOrd="5" destOrd="0" parTransId="{4B826A1B-3763-4E5D-8409-5E0530BBD2B9}" sibTransId="{F40108AA-76B9-4738-86A8-EA9AF1E9BC67}"/>
    <dgm:cxn modelId="{9A403138-80F9-4D1B-9D49-E139ACDB84A2}" srcId="{576674D2-29D1-4807-96CA-25D3E647647A}" destId="{908C489D-D10A-4DA7-B5EB-1F319AFF5A2F}" srcOrd="8" destOrd="0" parTransId="{5E1E7E1B-3118-46C3-9B89-1167760ECBF4}" sibTransId="{83352DF7-25E4-44C4-BFA2-6BB6F030FDBB}"/>
    <dgm:cxn modelId="{2B2DC539-359E-48E7-9A4E-FBB2CD8CAA80}" type="presOf" srcId="{4F8F34EB-B08F-4F9C-9657-6E89FACBB036}" destId="{4A62CC88-A707-460B-BEC1-3DD9764B33CD}" srcOrd="0" destOrd="0" presId="urn:microsoft.com/office/officeart/2005/8/layout/default"/>
    <dgm:cxn modelId="{419F2566-A2EB-4F12-8127-38D695580CF4}" type="presOf" srcId="{C82E06E4-1F61-460E-AC4D-9F628AA5A123}" destId="{0860794B-243E-4BBA-B836-A7AA5FF243FD}" srcOrd="0" destOrd="1" presId="urn:microsoft.com/office/officeart/2005/8/layout/default"/>
    <dgm:cxn modelId="{54BE624C-C7F6-47E7-861A-D84B8E4F9105}" srcId="{576674D2-29D1-4807-96CA-25D3E647647A}" destId="{D7DC2070-BE20-4F8B-ACB8-C0ACE787F75E}" srcOrd="6" destOrd="0" parTransId="{318FCF2B-D31C-428D-900A-E4D1B66C41BD}" sibTransId="{51D1995F-DE28-442C-966E-D46B9F95039E}"/>
    <dgm:cxn modelId="{71E4B851-C635-4526-A3DD-987CD2430B88}" type="presOf" srcId="{2B10DCB6-E439-4DED-A6A1-0187343EDE95}" destId="{BA7F47FF-A4FF-45F2-972C-9093FC8F16CD}" srcOrd="0" destOrd="0" presId="urn:microsoft.com/office/officeart/2005/8/layout/default"/>
    <dgm:cxn modelId="{8DD4CD73-4BA9-441E-A719-E8D0B06C827F}" type="presOf" srcId="{A340CF8C-DABA-45C3-9664-306E15E37C6E}" destId="{0860794B-243E-4BBA-B836-A7AA5FF243FD}" srcOrd="0" destOrd="0" presId="urn:microsoft.com/office/officeart/2005/8/layout/default"/>
    <dgm:cxn modelId="{D4258855-6A50-4332-8419-618189E6BF56}" srcId="{576674D2-29D1-4807-96CA-25D3E647647A}" destId="{52584EA3-74D7-44BF-A14C-7EA2D4F60BC6}" srcOrd="4" destOrd="0" parTransId="{CBB80E80-BECB-462C-8388-A0BECE1BD0B5}" sibTransId="{7A1D2E57-445E-473B-B0E2-167B58A2D9D2}"/>
    <dgm:cxn modelId="{8670727E-7A37-4744-AAB5-B04144AE14E7}" type="presOf" srcId="{542ED40A-E3EA-4042-95EE-30ACE2474DBC}" destId="{18BF1988-268B-47CC-9C76-5DA25C58EB59}" srcOrd="0" destOrd="1" presId="urn:microsoft.com/office/officeart/2005/8/layout/default"/>
    <dgm:cxn modelId="{E5D5FA80-0D1B-438B-B78E-BC30C2168462}" srcId="{52584EA3-74D7-44BF-A14C-7EA2D4F60BC6}" destId="{05210B86-D760-4B79-BC6D-C0979D2E88C1}" srcOrd="0" destOrd="0" parTransId="{BCD10173-FC30-4D2D-BDD0-71853D70D424}" sibTransId="{54623F24-2AA5-40E4-8BEC-250BE429FC18}"/>
    <dgm:cxn modelId="{B91E1989-96A5-4F52-AF92-3753ADF7B0FE}" srcId="{576674D2-29D1-4807-96CA-25D3E647647A}" destId="{A340CF8C-DABA-45C3-9664-306E15E37C6E}" srcOrd="1" destOrd="0" parTransId="{AC665DA5-261E-4478-B444-7F0CCF6E0ED6}" sibTransId="{B88CD902-83D4-4AE4-9D24-E4C94AAD1D95}"/>
    <dgm:cxn modelId="{B251C98E-A2A5-49E3-9B19-CE40913A734E}" srcId="{576674D2-29D1-4807-96CA-25D3E647647A}" destId="{4F8F34EB-B08F-4F9C-9657-6E89FACBB036}" srcOrd="7" destOrd="0" parTransId="{9F6B1927-FC4D-4273-82BF-CB332393368F}" sibTransId="{1EC332C3-1C65-4E9F-9EC1-16FD3068C579}"/>
    <dgm:cxn modelId="{1CAA8998-FB17-46A9-BA9F-B8DEEFC1402E}" srcId="{2B10DCB6-E439-4DED-A6A1-0187343EDE95}" destId="{31483E93-B973-460F-BD49-4A09C48801D0}" srcOrd="0" destOrd="0" parTransId="{4793FAE6-18BD-49F1-AA1A-8DD719EAF725}" sibTransId="{73064607-C6F4-4CF7-A48A-82B966CA474A}"/>
    <dgm:cxn modelId="{A1BCD3A0-B54D-4CFD-854F-F649BD959C91}" type="presOf" srcId="{20745513-16DE-45A0-8FFB-1A1FBFE25584}" destId="{2EF9FE22-B7E0-42C6-A0B7-EB58D6280C48}" srcOrd="0" destOrd="1" presId="urn:microsoft.com/office/officeart/2005/8/layout/default"/>
    <dgm:cxn modelId="{894C50A5-043A-4353-B403-4B8EF7E957B8}" type="presOf" srcId="{908C489D-D10A-4DA7-B5EB-1F319AFF5A2F}" destId="{18BF1988-268B-47CC-9C76-5DA25C58EB59}" srcOrd="0" destOrd="0" presId="urn:microsoft.com/office/officeart/2005/8/layout/default"/>
    <dgm:cxn modelId="{83A3DFA7-C114-416F-B419-48F8A12A3B49}" type="presOf" srcId="{52584EA3-74D7-44BF-A14C-7EA2D4F60BC6}" destId="{DEAD4B1D-0F6A-4D19-922C-3D7C79797449}" srcOrd="0" destOrd="0" presId="urn:microsoft.com/office/officeart/2005/8/layout/default"/>
    <dgm:cxn modelId="{CC5BBBAA-2E63-477E-89D7-7748C455F0B2}" type="presOf" srcId="{576674D2-29D1-4807-96CA-25D3E647647A}" destId="{5274B42E-D5BE-4881-90FC-929EA6FF88C3}" srcOrd="0" destOrd="0" presId="urn:microsoft.com/office/officeart/2005/8/layout/default"/>
    <dgm:cxn modelId="{B156ACBB-C4C1-48F8-BE67-AA39D03E6283}" srcId="{D7DC2070-BE20-4F8B-ACB8-C0ACE787F75E}" destId="{7204C04D-16C3-4190-915C-D1F69A542953}" srcOrd="0" destOrd="0" parTransId="{B62FC260-020D-4809-9047-C5CD2A195314}" sibTransId="{B36ACCD8-59DC-46FB-AD59-CD36A76DAC2F}"/>
    <dgm:cxn modelId="{7001C0C5-04CA-4603-A8FE-82EA3B0123AA}" type="presOf" srcId="{05210B86-D760-4B79-BC6D-C0979D2E88C1}" destId="{DEAD4B1D-0F6A-4D19-922C-3D7C79797449}" srcOrd="0" destOrd="1" presId="urn:microsoft.com/office/officeart/2005/8/layout/default"/>
    <dgm:cxn modelId="{BBDE5CCE-335F-4EDA-865B-52F1C54BB415}" srcId="{576674D2-29D1-4807-96CA-25D3E647647A}" destId="{298C6C96-9B50-415B-B8A6-33B1D1BD448F}" srcOrd="0" destOrd="0" parTransId="{B2B725BF-7C20-4795-9E28-D8B620A6C9EF}" sibTransId="{E42B37F2-2F51-4EDE-8253-E9C7D4EE301F}"/>
    <dgm:cxn modelId="{AE06FFD3-1D82-4BC8-B233-205D99965A1A}" srcId="{576674D2-29D1-4807-96CA-25D3E647647A}" destId="{8F177683-D1CB-43E5-9862-AC76D09D133D}" srcOrd="3" destOrd="0" parTransId="{0EEF3EF9-F679-44F8-A27D-53ED5EF69A01}" sibTransId="{84690AB3-5F44-4B44-B158-A7AF8CC6CD15}"/>
    <dgm:cxn modelId="{BA371DD9-55A3-47B3-989A-9E5501D5D2C9}" type="presOf" srcId="{D7DC2070-BE20-4F8B-ACB8-C0ACE787F75E}" destId="{0F9D759C-7D11-4EA1-8A9F-66356E41138B}" srcOrd="0" destOrd="0" presId="urn:microsoft.com/office/officeart/2005/8/layout/default"/>
    <dgm:cxn modelId="{03E6DEE9-F859-4F8F-AA31-7CD68EF0D9E5}" srcId="{A340CF8C-DABA-45C3-9664-306E15E37C6E}" destId="{C82E06E4-1F61-460E-AC4D-9F628AA5A123}" srcOrd="0" destOrd="0" parTransId="{69D448D8-A109-472F-A592-8DF59638C0DF}" sibTransId="{14E6F762-FB3D-4463-A01F-249E1F0A5767}"/>
    <dgm:cxn modelId="{1E7B1EEF-0FC3-4343-B8A6-A09ED70E8E6C}" type="presOf" srcId="{7E09E461-16D0-418C-AAE6-25D37AD5B069}" destId="{D4B6CE55-714E-4F76-8FAC-3AB8A2BF3E9E}" srcOrd="0" destOrd="1" presId="urn:microsoft.com/office/officeart/2005/8/layout/default"/>
    <dgm:cxn modelId="{52DDD7F7-F99E-47AD-9341-9AC647E04813}" type="presOf" srcId="{298C6C96-9B50-415B-B8A6-33B1D1BD448F}" destId="{D4B6CE55-714E-4F76-8FAC-3AB8A2BF3E9E}" srcOrd="0" destOrd="0" presId="urn:microsoft.com/office/officeart/2005/8/layout/default"/>
    <dgm:cxn modelId="{7F563EE3-AFBC-4537-BF20-2AD36A0A0937}" type="presParOf" srcId="{5274B42E-D5BE-4881-90FC-929EA6FF88C3}" destId="{D4B6CE55-714E-4F76-8FAC-3AB8A2BF3E9E}" srcOrd="0" destOrd="0" presId="urn:microsoft.com/office/officeart/2005/8/layout/default"/>
    <dgm:cxn modelId="{11CE4273-8FE8-4585-8E3B-BD59065BE331}" type="presParOf" srcId="{5274B42E-D5BE-4881-90FC-929EA6FF88C3}" destId="{2A43D9AE-7F8D-4B49-BC9C-F097E46C11B5}" srcOrd="1" destOrd="0" presId="urn:microsoft.com/office/officeart/2005/8/layout/default"/>
    <dgm:cxn modelId="{810329CD-5EAD-465A-A76E-6598E86EED50}" type="presParOf" srcId="{5274B42E-D5BE-4881-90FC-929EA6FF88C3}" destId="{0860794B-243E-4BBA-B836-A7AA5FF243FD}" srcOrd="2" destOrd="0" presId="urn:microsoft.com/office/officeart/2005/8/layout/default"/>
    <dgm:cxn modelId="{6B2FB1A2-A20D-49E1-B2B3-5F4DF6DD806F}" type="presParOf" srcId="{5274B42E-D5BE-4881-90FC-929EA6FF88C3}" destId="{092E13BA-072B-45D8-A371-6A29C4CFB1D4}" srcOrd="3" destOrd="0" presId="urn:microsoft.com/office/officeart/2005/8/layout/default"/>
    <dgm:cxn modelId="{7EDEB0F8-5CA2-44CE-B81D-D235C95F4D31}" type="presParOf" srcId="{5274B42E-D5BE-4881-90FC-929EA6FF88C3}" destId="{2C1CCB7E-541C-4AD2-8C70-68767E33C5BD}" srcOrd="4" destOrd="0" presId="urn:microsoft.com/office/officeart/2005/8/layout/default"/>
    <dgm:cxn modelId="{19055500-9787-4E94-9372-6D8DA75B02CE}" type="presParOf" srcId="{5274B42E-D5BE-4881-90FC-929EA6FF88C3}" destId="{5CA20630-D0EC-4794-ADF0-A347637EDF6B}" srcOrd="5" destOrd="0" presId="urn:microsoft.com/office/officeart/2005/8/layout/default"/>
    <dgm:cxn modelId="{D7C557B3-8D19-498A-A070-024032C196AB}" type="presParOf" srcId="{5274B42E-D5BE-4881-90FC-929EA6FF88C3}" destId="{2EF9FE22-B7E0-42C6-A0B7-EB58D6280C48}" srcOrd="6" destOrd="0" presId="urn:microsoft.com/office/officeart/2005/8/layout/default"/>
    <dgm:cxn modelId="{9AB03883-C102-443A-BB2A-BF263218CD87}" type="presParOf" srcId="{5274B42E-D5BE-4881-90FC-929EA6FF88C3}" destId="{281D1BCE-4749-4686-9420-D03964960568}" srcOrd="7" destOrd="0" presId="urn:microsoft.com/office/officeart/2005/8/layout/default"/>
    <dgm:cxn modelId="{97898D78-5501-44B4-A7A3-D3EF3591379E}" type="presParOf" srcId="{5274B42E-D5BE-4881-90FC-929EA6FF88C3}" destId="{DEAD4B1D-0F6A-4D19-922C-3D7C79797449}" srcOrd="8" destOrd="0" presId="urn:microsoft.com/office/officeart/2005/8/layout/default"/>
    <dgm:cxn modelId="{5576BB1D-65A0-497D-884B-FEC2A92342F6}" type="presParOf" srcId="{5274B42E-D5BE-4881-90FC-929EA6FF88C3}" destId="{E95E2B2F-4669-48DC-974F-2B7F3EBA8DF4}" srcOrd="9" destOrd="0" presId="urn:microsoft.com/office/officeart/2005/8/layout/default"/>
    <dgm:cxn modelId="{185EFD8B-055C-4048-AB63-5C9FC31B11AB}" type="presParOf" srcId="{5274B42E-D5BE-4881-90FC-929EA6FF88C3}" destId="{BA7F47FF-A4FF-45F2-972C-9093FC8F16CD}" srcOrd="10" destOrd="0" presId="urn:microsoft.com/office/officeart/2005/8/layout/default"/>
    <dgm:cxn modelId="{E8497383-02AA-4CA7-9F40-98A2BA1AE412}" type="presParOf" srcId="{5274B42E-D5BE-4881-90FC-929EA6FF88C3}" destId="{B1D6FA1F-C23D-4BD0-B7F8-05FA83204BEF}" srcOrd="11" destOrd="0" presId="urn:microsoft.com/office/officeart/2005/8/layout/default"/>
    <dgm:cxn modelId="{2597CCB7-6BCF-40EA-BB27-204417F0B564}" type="presParOf" srcId="{5274B42E-D5BE-4881-90FC-929EA6FF88C3}" destId="{0F9D759C-7D11-4EA1-8A9F-66356E41138B}" srcOrd="12" destOrd="0" presId="urn:microsoft.com/office/officeart/2005/8/layout/default"/>
    <dgm:cxn modelId="{07CF3CBC-AF9F-4D01-959C-856AF5B3A6BB}" type="presParOf" srcId="{5274B42E-D5BE-4881-90FC-929EA6FF88C3}" destId="{BDAB1913-9D46-4EAE-8F72-043455172C67}" srcOrd="13" destOrd="0" presId="urn:microsoft.com/office/officeart/2005/8/layout/default"/>
    <dgm:cxn modelId="{A7E90361-0117-4534-A80D-6A709AD4AE8F}" type="presParOf" srcId="{5274B42E-D5BE-4881-90FC-929EA6FF88C3}" destId="{4A62CC88-A707-460B-BEC1-3DD9764B33CD}" srcOrd="14" destOrd="0" presId="urn:microsoft.com/office/officeart/2005/8/layout/default"/>
    <dgm:cxn modelId="{D14745EE-D8B8-4149-944F-111E0B153BA5}" type="presParOf" srcId="{5274B42E-D5BE-4881-90FC-929EA6FF88C3}" destId="{F245C2DE-B544-4525-963C-99876962EE88}" srcOrd="15" destOrd="0" presId="urn:microsoft.com/office/officeart/2005/8/layout/default"/>
    <dgm:cxn modelId="{F43DA859-D186-489F-8D1A-E2B451A9045A}" type="presParOf" srcId="{5274B42E-D5BE-4881-90FC-929EA6FF88C3}" destId="{18BF1988-268B-47CC-9C76-5DA25C58EB5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BDD65-4FF5-4638-A93A-BAFBA27A383B}">
      <dsp:nvSpPr>
        <dsp:cNvPr id="0" name=""/>
        <dsp:cNvSpPr/>
      </dsp:nvSpPr>
      <dsp:spPr>
        <a:xfrm>
          <a:off x="0" y="293859"/>
          <a:ext cx="5314543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68" tIns="208280" rIns="412468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Exhaustive Scenario Definitions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Comprehensive Data Inventory</a:t>
          </a:r>
        </a:p>
      </dsp:txBody>
      <dsp:txXfrm>
        <a:off x="0" y="293859"/>
        <a:ext cx="5314543" cy="582750"/>
      </dsp:txXfrm>
    </dsp:sp>
    <dsp:sp modelId="{8F3CC430-8280-4CA2-83D6-7188617824A4}">
      <dsp:nvSpPr>
        <dsp:cNvPr id="0" name=""/>
        <dsp:cNvSpPr/>
      </dsp:nvSpPr>
      <dsp:spPr>
        <a:xfrm>
          <a:off x="265727" y="146259"/>
          <a:ext cx="3720180" cy="295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614" tIns="0" rIns="140614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Research</a:t>
          </a:r>
        </a:p>
      </dsp:txBody>
      <dsp:txXfrm>
        <a:off x="280137" y="160669"/>
        <a:ext cx="3691360" cy="266380"/>
      </dsp:txXfrm>
    </dsp:sp>
    <dsp:sp modelId="{717F8397-B6F6-4332-8EE9-F7DA03FD899A}">
      <dsp:nvSpPr>
        <dsp:cNvPr id="0" name=""/>
        <dsp:cNvSpPr/>
      </dsp:nvSpPr>
      <dsp:spPr>
        <a:xfrm>
          <a:off x="0" y="1078209"/>
          <a:ext cx="5314543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68" tIns="208280" rIns="412468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Technical Conventions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Standardization &amp; Practices Guidance</a:t>
          </a:r>
        </a:p>
      </dsp:txBody>
      <dsp:txXfrm>
        <a:off x="0" y="1078209"/>
        <a:ext cx="5314543" cy="582750"/>
      </dsp:txXfrm>
    </dsp:sp>
    <dsp:sp modelId="{CC7DA848-E19E-4914-BDB4-5154217A3EC0}">
      <dsp:nvSpPr>
        <dsp:cNvPr id="0" name=""/>
        <dsp:cNvSpPr/>
      </dsp:nvSpPr>
      <dsp:spPr>
        <a:xfrm>
          <a:off x="265727" y="930609"/>
          <a:ext cx="3720180" cy="295200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614" tIns="0" rIns="140614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Design  </a:t>
          </a:r>
        </a:p>
      </dsp:txBody>
      <dsp:txXfrm>
        <a:off x="280137" y="945019"/>
        <a:ext cx="3691360" cy="266380"/>
      </dsp:txXfrm>
    </dsp:sp>
    <dsp:sp modelId="{A4B6322D-9686-43C1-9442-47FFB52A5E63}">
      <dsp:nvSpPr>
        <dsp:cNvPr id="0" name=""/>
        <dsp:cNvSpPr/>
      </dsp:nvSpPr>
      <dsp:spPr>
        <a:xfrm>
          <a:off x="0" y="1862559"/>
          <a:ext cx="5314543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68" tIns="208280" rIns="412468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Specialized Automated Tooling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Repurposing of  Established Assets</a:t>
          </a:r>
        </a:p>
      </dsp:txBody>
      <dsp:txXfrm>
        <a:off x="0" y="1862559"/>
        <a:ext cx="5314543" cy="582750"/>
      </dsp:txXfrm>
    </dsp:sp>
    <dsp:sp modelId="{E3B98637-F554-46F8-A186-27CB08578FDC}">
      <dsp:nvSpPr>
        <dsp:cNvPr id="0" name=""/>
        <dsp:cNvSpPr/>
      </dsp:nvSpPr>
      <dsp:spPr>
        <a:xfrm>
          <a:off x="265727" y="1714959"/>
          <a:ext cx="3720180" cy="295200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614" tIns="0" rIns="140614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Implementation</a:t>
          </a:r>
        </a:p>
      </dsp:txBody>
      <dsp:txXfrm>
        <a:off x="280137" y="1729369"/>
        <a:ext cx="3691360" cy="266380"/>
      </dsp:txXfrm>
    </dsp:sp>
    <dsp:sp modelId="{BB4AB8C1-3D7C-4A4B-9637-0C054B1275D4}">
      <dsp:nvSpPr>
        <dsp:cNvPr id="0" name=""/>
        <dsp:cNvSpPr/>
      </dsp:nvSpPr>
      <dsp:spPr>
        <a:xfrm>
          <a:off x="0" y="2646910"/>
          <a:ext cx="5314543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68" tIns="208280" rIns="412468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Infrastructure “Glue”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i="1" kern="1200"/>
            <a:t>Unified </a:t>
          </a:r>
          <a:r>
            <a:rPr lang="en-US" sz="1000" kern="1200"/>
            <a:t>Operational Support</a:t>
          </a:r>
        </a:p>
      </dsp:txBody>
      <dsp:txXfrm>
        <a:off x="0" y="2646910"/>
        <a:ext cx="5314543" cy="582750"/>
      </dsp:txXfrm>
    </dsp:sp>
    <dsp:sp modelId="{B7A974E2-888B-4BFF-B0C6-35E03E69BCDF}">
      <dsp:nvSpPr>
        <dsp:cNvPr id="0" name=""/>
        <dsp:cNvSpPr/>
      </dsp:nvSpPr>
      <dsp:spPr>
        <a:xfrm>
          <a:off x="265727" y="2499310"/>
          <a:ext cx="3720180" cy="29520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614" tIns="0" rIns="140614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Use</a:t>
          </a:r>
        </a:p>
      </dsp:txBody>
      <dsp:txXfrm>
        <a:off x="280137" y="2513720"/>
        <a:ext cx="3691360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BFA32-4A0D-4659-9A82-AC4CEE79A364}">
      <dsp:nvSpPr>
        <dsp:cNvPr id="0" name=""/>
        <dsp:cNvSpPr/>
      </dsp:nvSpPr>
      <dsp:spPr>
        <a:xfrm>
          <a:off x="0" y="2898743"/>
          <a:ext cx="1328635" cy="4755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493" tIns="92456" rIns="94493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Address &amp; Eliminate</a:t>
          </a:r>
        </a:p>
      </dsp:txBody>
      <dsp:txXfrm>
        <a:off x="0" y="2898743"/>
        <a:ext cx="1328635" cy="475562"/>
      </dsp:txXfrm>
    </dsp:sp>
    <dsp:sp modelId="{0EE5C984-F74D-49A4-A429-12402E1E4D0B}">
      <dsp:nvSpPr>
        <dsp:cNvPr id="0" name=""/>
        <dsp:cNvSpPr/>
      </dsp:nvSpPr>
      <dsp:spPr>
        <a:xfrm>
          <a:off x="1328635" y="2898743"/>
          <a:ext cx="3985907" cy="47556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53" tIns="152400" rIns="80853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Address &amp; Eliminate Execution Barriers Early</a:t>
          </a:r>
        </a:p>
      </dsp:txBody>
      <dsp:txXfrm>
        <a:off x="1328635" y="2898743"/>
        <a:ext cx="3985907" cy="475562"/>
      </dsp:txXfrm>
    </dsp:sp>
    <dsp:sp modelId="{029F0C4F-6B19-49F5-B2D9-C8C9A28D7E11}">
      <dsp:nvSpPr>
        <dsp:cNvPr id="0" name=""/>
        <dsp:cNvSpPr/>
      </dsp:nvSpPr>
      <dsp:spPr>
        <a:xfrm rot="10800000">
          <a:off x="0" y="2174460"/>
          <a:ext cx="1328635" cy="73141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493" tIns="92456" rIns="94493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Define</a:t>
          </a:r>
        </a:p>
      </dsp:txBody>
      <dsp:txXfrm rot="-10800000">
        <a:off x="0" y="2174460"/>
        <a:ext cx="1328635" cy="475420"/>
      </dsp:txXfrm>
    </dsp:sp>
    <dsp:sp modelId="{C0C565ED-E587-4211-8F81-078C1FCD0EBA}">
      <dsp:nvSpPr>
        <dsp:cNvPr id="0" name=""/>
        <dsp:cNvSpPr/>
      </dsp:nvSpPr>
      <dsp:spPr>
        <a:xfrm>
          <a:off x="1328635" y="2174460"/>
          <a:ext cx="3985907" cy="475420"/>
        </a:xfrm>
        <a:prstGeom prst="rect">
          <a:avLst/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53" tIns="152400" rIns="80853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Define Technical Conventions, Provide Automation</a:t>
          </a:r>
        </a:p>
      </dsp:txBody>
      <dsp:txXfrm>
        <a:off x="1328635" y="2174460"/>
        <a:ext cx="3985907" cy="475420"/>
      </dsp:txXfrm>
    </dsp:sp>
    <dsp:sp modelId="{7128D689-7C46-474E-8B97-978745101467}">
      <dsp:nvSpPr>
        <dsp:cNvPr id="0" name=""/>
        <dsp:cNvSpPr/>
      </dsp:nvSpPr>
      <dsp:spPr>
        <a:xfrm rot="10800000">
          <a:off x="0" y="1450178"/>
          <a:ext cx="1328635" cy="73141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493" tIns="92456" rIns="94493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Apply</a:t>
          </a:r>
        </a:p>
      </dsp:txBody>
      <dsp:txXfrm rot="-10800000">
        <a:off x="0" y="1450178"/>
        <a:ext cx="1328635" cy="475420"/>
      </dsp:txXfrm>
    </dsp:sp>
    <dsp:sp modelId="{C988C50E-C07D-4B38-8DDE-755B9CB07D93}">
      <dsp:nvSpPr>
        <dsp:cNvPr id="0" name=""/>
        <dsp:cNvSpPr/>
      </dsp:nvSpPr>
      <dsp:spPr>
        <a:xfrm>
          <a:off x="1328635" y="1450178"/>
          <a:ext cx="3985907" cy="475420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53" tIns="152400" rIns="80853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Apply a Practical and Comprehensive Design Approach</a:t>
          </a:r>
        </a:p>
      </dsp:txBody>
      <dsp:txXfrm>
        <a:off x="1328635" y="1450178"/>
        <a:ext cx="3985907" cy="475420"/>
      </dsp:txXfrm>
    </dsp:sp>
    <dsp:sp modelId="{10EC972D-484F-4CE4-8C10-3B4CE439AE80}">
      <dsp:nvSpPr>
        <dsp:cNvPr id="0" name=""/>
        <dsp:cNvSpPr/>
      </dsp:nvSpPr>
      <dsp:spPr>
        <a:xfrm rot="10800000">
          <a:off x="0" y="725896"/>
          <a:ext cx="1328635" cy="73141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493" tIns="92456" rIns="94493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Establish</a:t>
          </a:r>
        </a:p>
      </dsp:txBody>
      <dsp:txXfrm rot="-10800000">
        <a:off x="0" y="725896"/>
        <a:ext cx="1328635" cy="475420"/>
      </dsp:txXfrm>
    </dsp:sp>
    <dsp:sp modelId="{6E1EB3BE-85AE-42EC-A5D4-857EED995247}">
      <dsp:nvSpPr>
        <dsp:cNvPr id="0" name=""/>
        <dsp:cNvSpPr/>
      </dsp:nvSpPr>
      <dsp:spPr>
        <a:xfrm>
          <a:off x="1328635" y="725896"/>
          <a:ext cx="3985907" cy="475420"/>
        </a:xfrm>
        <a:prstGeom prst="rect">
          <a:avLst/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53" tIns="152400" rIns="80853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Establish, Adopt (Embrace), Contemporary Methods</a:t>
          </a:r>
        </a:p>
      </dsp:txBody>
      <dsp:txXfrm>
        <a:off x="1328635" y="725896"/>
        <a:ext cx="3985907" cy="475420"/>
      </dsp:txXfrm>
    </dsp:sp>
    <dsp:sp modelId="{279561E2-6A93-4E09-8A19-943EBD845A0A}">
      <dsp:nvSpPr>
        <dsp:cNvPr id="0" name=""/>
        <dsp:cNvSpPr/>
      </dsp:nvSpPr>
      <dsp:spPr>
        <a:xfrm rot="10800000">
          <a:off x="0" y="1613"/>
          <a:ext cx="1328635" cy="73141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493" tIns="92456" rIns="94493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Translate</a:t>
          </a:r>
        </a:p>
      </dsp:txBody>
      <dsp:txXfrm rot="-10800000">
        <a:off x="0" y="1613"/>
        <a:ext cx="1328635" cy="475420"/>
      </dsp:txXfrm>
    </dsp:sp>
    <dsp:sp modelId="{83C6829E-DF8E-4159-ACFE-2E7065679924}">
      <dsp:nvSpPr>
        <dsp:cNvPr id="0" name=""/>
        <dsp:cNvSpPr/>
      </dsp:nvSpPr>
      <dsp:spPr>
        <a:xfrm>
          <a:off x="1328635" y="1613"/>
          <a:ext cx="3985907" cy="475420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53" tIns="152400" rIns="80853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Translate Initial Research into Tangible Artifacts</a:t>
          </a:r>
        </a:p>
      </dsp:txBody>
      <dsp:txXfrm>
        <a:off x="1328635" y="1613"/>
        <a:ext cx="3985907" cy="4754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1E069-EA33-4C1D-813B-79BA1B849386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588EFBB8-0AE7-4B4F-BB3E-061F96FD54D1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“High Value” defined data easily accessed from API</a:t>
          </a:r>
        </a:p>
      </dsp:txBody>
      <dsp:txXfrm>
        <a:off x="8061" y="5979"/>
        <a:ext cx="3034531" cy="1820718"/>
      </dsp:txXfrm>
    </dsp:sp>
    <dsp:sp modelId="{81369A07-4C68-4B2F-9186-02043E6C1795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BC174656-BA1D-49DB-80FF-AD563E59113E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“High Impact” data exchanges achieved with a means to extend across products </a:t>
          </a:r>
          <a:r>
            <a:rPr lang="en-US" sz="2100" b="1" i="1" kern="1200"/>
            <a:t>and </a:t>
          </a:r>
          <a:r>
            <a:rPr lang="en-US" sz="2100" kern="1200"/>
            <a:t>external offerings</a:t>
          </a:r>
        </a:p>
      </dsp:txBody>
      <dsp:txXfrm>
        <a:off x="3740534" y="5979"/>
        <a:ext cx="3034531" cy="1820718"/>
      </dsp:txXfrm>
    </dsp:sp>
    <dsp:sp modelId="{AA948B8E-20F4-47EB-AD13-36FFEEE51DF5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1866B8E8-6882-46BE-8428-801F910E793B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Automation of extending the API data delivery scope</a:t>
          </a:r>
        </a:p>
      </dsp:txBody>
      <dsp:txXfrm>
        <a:off x="7473007" y="5979"/>
        <a:ext cx="3034531" cy="1820718"/>
      </dsp:txXfrm>
    </dsp:sp>
    <dsp:sp modelId="{915FFD61-8757-45CA-97DD-87C7C3839B17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7B26D4D1-657E-4C6C-A9C4-0F96E300A7FE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Extension &amp; Inclusion of data concerns by agency or third-party system</a:t>
          </a:r>
        </a:p>
      </dsp:txBody>
      <dsp:txXfrm>
        <a:off x="8061" y="2524640"/>
        <a:ext cx="3034531" cy="1820718"/>
      </dsp:txXfrm>
    </dsp:sp>
    <dsp:sp modelId="{9215100B-6BE8-409C-94B0-2325DDEBA98A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C609750F-2F4A-4B33-B4C4-B995FF1D3731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“Non-Invasive” (low disruption) path to implementation</a:t>
          </a:r>
        </a:p>
      </dsp:txBody>
      <dsp:txXfrm>
        <a:off x="3740534" y="2524640"/>
        <a:ext cx="3034531" cy="1820718"/>
      </dsp:txXfrm>
    </dsp:sp>
    <dsp:sp modelId="{24D9A450-8B00-4288-9CE4-ACD0D0AF87F9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Commercial-Caliber essential infrastructure for delivery</a:t>
          </a:r>
        </a:p>
      </dsp:txBody>
      <dsp:txXfrm>
        <a:off x="7473007" y="2524640"/>
        <a:ext cx="3034531" cy="1820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1F1C3-C209-4596-8B35-87A0134AB216}">
      <dsp:nvSpPr>
        <dsp:cNvPr id="0" name=""/>
        <dsp:cNvSpPr/>
      </dsp:nvSpPr>
      <dsp:spPr>
        <a:xfrm>
          <a:off x="973190" y="986724"/>
          <a:ext cx="1264141" cy="12641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5A861-FE95-4C3B-BA30-14D6E6D27ADD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07559-58E6-4CCB-8016-EE9BFB2C5004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>
              <a:solidFill>
                <a:schemeClr val="tx1"/>
              </a:solidFill>
            </a:rPr>
            <a:t>Disparate installations</a:t>
          </a:r>
        </a:p>
      </dsp:txBody>
      <dsp:txXfrm>
        <a:off x="569079" y="2644614"/>
        <a:ext cx="2072362" cy="720000"/>
      </dsp:txXfrm>
    </dsp:sp>
    <dsp:sp modelId="{729F3890-4DEF-43D9-A185-DDD67A8D8AFE}">
      <dsp:nvSpPr>
        <dsp:cNvPr id="0" name=""/>
        <dsp:cNvSpPr/>
      </dsp:nvSpPr>
      <dsp:spPr>
        <a:xfrm>
          <a:off x="3408216" y="986724"/>
          <a:ext cx="1264141" cy="12641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E2C25-A6C1-4CA6-85E4-9BAC3C47E6E2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4B0B8-AD8A-4103-A329-6630B23910D7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>
              <a:solidFill>
                <a:schemeClr val="tx1"/>
              </a:solidFill>
            </a:rPr>
            <a:t>Instance/Installation specific tailoring</a:t>
          </a:r>
        </a:p>
      </dsp:txBody>
      <dsp:txXfrm>
        <a:off x="3004105" y="2644614"/>
        <a:ext cx="2072362" cy="720000"/>
      </dsp:txXfrm>
    </dsp:sp>
    <dsp:sp modelId="{3E740BB3-C782-4147-A254-A652BAC8064E}">
      <dsp:nvSpPr>
        <dsp:cNvPr id="0" name=""/>
        <dsp:cNvSpPr/>
      </dsp:nvSpPr>
      <dsp:spPr>
        <a:xfrm>
          <a:off x="5843242" y="986724"/>
          <a:ext cx="1264141" cy="12641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27D9E-6E05-4837-92A0-A590CCA3FAEE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2C7BF-3A7B-45B4-8159-19CD2054FE40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>
              <a:solidFill>
                <a:schemeClr val="tx1"/>
              </a:solidFill>
            </a:rPr>
            <a:t>Multiple product teams</a:t>
          </a:r>
        </a:p>
      </dsp:txBody>
      <dsp:txXfrm>
        <a:off x="5439131" y="2644614"/>
        <a:ext cx="2072362" cy="720000"/>
      </dsp:txXfrm>
    </dsp:sp>
    <dsp:sp modelId="{F7E0990F-BF51-43BA-9291-BC097825FE0A}">
      <dsp:nvSpPr>
        <dsp:cNvPr id="0" name=""/>
        <dsp:cNvSpPr/>
      </dsp:nvSpPr>
      <dsp:spPr>
        <a:xfrm>
          <a:off x="8278268" y="986724"/>
          <a:ext cx="1264141" cy="12641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430E6-BDC6-495D-A8BB-E5A04FCAAC52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78128-9F1C-4467-99C1-58502D965114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>
              <a:solidFill>
                <a:schemeClr val="tx1"/>
              </a:solidFill>
            </a:rPr>
            <a:t>Various hosting modes</a:t>
          </a:r>
        </a:p>
      </dsp:txBody>
      <dsp:txXfrm>
        <a:off x="7874157" y="2644614"/>
        <a:ext cx="2072362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BE571-A5E7-4BA5-B576-478F5B459CE9}">
      <dsp:nvSpPr>
        <dsp:cNvPr id="0" name=""/>
        <dsp:cNvSpPr/>
      </dsp:nvSpPr>
      <dsp:spPr>
        <a:xfrm>
          <a:off x="593409" y="221888"/>
          <a:ext cx="659707" cy="6597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DE753-1B98-4FE3-9DE7-2F110E44FA53}">
      <dsp:nvSpPr>
        <dsp:cNvPr id="0" name=""/>
        <dsp:cNvSpPr/>
      </dsp:nvSpPr>
      <dsp:spPr>
        <a:xfrm>
          <a:off x="190255" y="1106766"/>
          <a:ext cx="1466015" cy="58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Full Technical Specification for Implementation</a:t>
          </a:r>
        </a:p>
      </dsp:txBody>
      <dsp:txXfrm>
        <a:off x="190255" y="1106766"/>
        <a:ext cx="1466015" cy="586406"/>
      </dsp:txXfrm>
    </dsp:sp>
    <dsp:sp modelId="{C82981F5-9CA4-40D5-807E-7BFE73674BE3}">
      <dsp:nvSpPr>
        <dsp:cNvPr id="0" name=""/>
        <dsp:cNvSpPr/>
      </dsp:nvSpPr>
      <dsp:spPr>
        <a:xfrm>
          <a:off x="2315977" y="221888"/>
          <a:ext cx="659707" cy="6597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60666-F723-4FB1-8933-E4FB191B35EE}">
      <dsp:nvSpPr>
        <dsp:cNvPr id="0" name=""/>
        <dsp:cNvSpPr/>
      </dsp:nvSpPr>
      <dsp:spPr>
        <a:xfrm>
          <a:off x="1912823" y="1106766"/>
          <a:ext cx="1466015" cy="58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Fully Commissioned Operational Infrastructure</a:t>
          </a:r>
        </a:p>
      </dsp:txBody>
      <dsp:txXfrm>
        <a:off x="1912823" y="1106766"/>
        <a:ext cx="1466015" cy="586406"/>
      </dsp:txXfrm>
    </dsp:sp>
    <dsp:sp modelId="{0F414813-C340-44B2-92A5-E145BC3E951F}">
      <dsp:nvSpPr>
        <dsp:cNvPr id="0" name=""/>
        <dsp:cNvSpPr/>
      </dsp:nvSpPr>
      <dsp:spPr>
        <a:xfrm>
          <a:off x="4038546" y="221888"/>
          <a:ext cx="659707" cy="6597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EC589-6C4B-4F15-BE48-0DF7110980E2}">
      <dsp:nvSpPr>
        <dsp:cNvPr id="0" name=""/>
        <dsp:cNvSpPr/>
      </dsp:nvSpPr>
      <dsp:spPr>
        <a:xfrm>
          <a:off x="3635392" y="1106766"/>
          <a:ext cx="1466015" cy="58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Prescriptive Guidance for Extension or Enhancement</a:t>
          </a:r>
        </a:p>
      </dsp:txBody>
      <dsp:txXfrm>
        <a:off x="3635392" y="1106766"/>
        <a:ext cx="1466015" cy="586406"/>
      </dsp:txXfrm>
    </dsp:sp>
    <dsp:sp modelId="{70E17281-B612-404B-A40C-2E5D7E5877AE}">
      <dsp:nvSpPr>
        <dsp:cNvPr id="0" name=""/>
        <dsp:cNvSpPr/>
      </dsp:nvSpPr>
      <dsp:spPr>
        <a:xfrm>
          <a:off x="1454693" y="2059676"/>
          <a:ext cx="659707" cy="6597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B2E3B-EA82-4ED3-AC52-2CB9383F3A8C}">
      <dsp:nvSpPr>
        <dsp:cNvPr id="0" name=""/>
        <dsp:cNvSpPr/>
      </dsp:nvSpPr>
      <dsp:spPr>
        <a:xfrm>
          <a:off x="1051539" y="2944554"/>
          <a:ext cx="1466015" cy="58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Breadth of Supports to Cultivate Dev/Partner Community</a:t>
          </a:r>
        </a:p>
      </dsp:txBody>
      <dsp:txXfrm>
        <a:off x="1051539" y="2944554"/>
        <a:ext cx="1466015" cy="586406"/>
      </dsp:txXfrm>
    </dsp:sp>
    <dsp:sp modelId="{6333589A-1571-4344-9963-02D93A3D7480}">
      <dsp:nvSpPr>
        <dsp:cNvPr id="0" name=""/>
        <dsp:cNvSpPr/>
      </dsp:nvSpPr>
      <dsp:spPr>
        <a:xfrm>
          <a:off x="3177262" y="2059676"/>
          <a:ext cx="659707" cy="6597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529D0-7608-4930-BA41-B25B4FAE0EF4}">
      <dsp:nvSpPr>
        <dsp:cNvPr id="0" name=""/>
        <dsp:cNvSpPr/>
      </dsp:nvSpPr>
      <dsp:spPr>
        <a:xfrm>
          <a:off x="2774107" y="2944554"/>
          <a:ext cx="1466015" cy="58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Unification of Key Practices with Insights</a:t>
          </a:r>
        </a:p>
      </dsp:txBody>
      <dsp:txXfrm>
        <a:off x="2774107" y="2944554"/>
        <a:ext cx="1466015" cy="5864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67A8C-A485-4F00-A9FA-649BD0D2BEB3}">
      <dsp:nvSpPr>
        <dsp:cNvPr id="0" name=""/>
        <dsp:cNvSpPr/>
      </dsp:nvSpPr>
      <dsp:spPr>
        <a:xfrm>
          <a:off x="0" y="36194"/>
          <a:ext cx="5291663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Access</a:t>
          </a:r>
        </a:p>
      </dsp:txBody>
      <dsp:txXfrm>
        <a:off x="32784" y="68978"/>
        <a:ext cx="5226095" cy="606012"/>
      </dsp:txXfrm>
    </dsp:sp>
    <dsp:sp modelId="{6E41916A-AC81-4208-B635-5F269E08B99F}">
      <dsp:nvSpPr>
        <dsp:cNvPr id="0" name=""/>
        <dsp:cNvSpPr/>
      </dsp:nvSpPr>
      <dsp:spPr>
        <a:xfrm>
          <a:off x="0" y="788414"/>
          <a:ext cx="5291663" cy="67158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Prototype</a:t>
          </a:r>
        </a:p>
      </dsp:txBody>
      <dsp:txXfrm>
        <a:off x="32784" y="821198"/>
        <a:ext cx="5226095" cy="606012"/>
      </dsp:txXfrm>
    </dsp:sp>
    <dsp:sp modelId="{D32C63EA-55C1-4115-9B0F-91F6B60AC1BD}">
      <dsp:nvSpPr>
        <dsp:cNvPr id="0" name=""/>
        <dsp:cNvSpPr/>
      </dsp:nvSpPr>
      <dsp:spPr>
        <a:xfrm>
          <a:off x="0" y="1540634"/>
          <a:ext cx="5291663" cy="6715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Technical Samples</a:t>
          </a:r>
        </a:p>
      </dsp:txBody>
      <dsp:txXfrm>
        <a:off x="32784" y="1573418"/>
        <a:ext cx="5226095" cy="606012"/>
      </dsp:txXfrm>
    </dsp:sp>
    <dsp:sp modelId="{A684B7B2-26FD-4C24-A25B-4472842283E8}">
      <dsp:nvSpPr>
        <dsp:cNvPr id="0" name=""/>
        <dsp:cNvSpPr/>
      </dsp:nvSpPr>
      <dsp:spPr>
        <a:xfrm>
          <a:off x="0" y="2292854"/>
          <a:ext cx="5291663" cy="67158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Simulation</a:t>
          </a:r>
        </a:p>
      </dsp:txBody>
      <dsp:txXfrm>
        <a:off x="32784" y="2325638"/>
        <a:ext cx="5226095" cy="606012"/>
      </dsp:txXfrm>
    </dsp:sp>
    <dsp:sp modelId="{E2199086-1CD7-449F-8653-80832FEB2A45}">
      <dsp:nvSpPr>
        <dsp:cNvPr id="0" name=""/>
        <dsp:cNvSpPr/>
      </dsp:nvSpPr>
      <dsp:spPr>
        <a:xfrm>
          <a:off x="0" y="3045074"/>
          <a:ext cx="5291663" cy="6715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Same Destination for “Live”</a:t>
          </a:r>
        </a:p>
      </dsp:txBody>
      <dsp:txXfrm>
        <a:off x="32784" y="3077858"/>
        <a:ext cx="5226095" cy="6060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6CE55-714E-4F76-8FAC-3AB8A2BF3E9E}">
      <dsp:nvSpPr>
        <dsp:cNvPr id="0" name=""/>
        <dsp:cNvSpPr/>
      </dsp:nvSpPr>
      <dsp:spPr>
        <a:xfrm>
          <a:off x="0" y="567923"/>
          <a:ext cx="1795214" cy="10771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Prepare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Uniform, universal, single control point for AW API</a:t>
          </a:r>
        </a:p>
      </dsp:txBody>
      <dsp:txXfrm>
        <a:off x="0" y="567923"/>
        <a:ext cx="1795214" cy="1077128"/>
      </dsp:txXfrm>
    </dsp:sp>
    <dsp:sp modelId="{0860794B-243E-4BBA-B836-A7AA5FF243FD}">
      <dsp:nvSpPr>
        <dsp:cNvPr id="0" name=""/>
        <dsp:cNvSpPr/>
      </dsp:nvSpPr>
      <dsp:spPr>
        <a:xfrm>
          <a:off x="1974735" y="567923"/>
          <a:ext cx="1795214" cy="10771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Offload &amp; consolidate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Offload &amp; consolidate API configuration management</a:t>
          </a:r>
        </a:p>
      </dsp:txBody>
      <dsp:txXfrm>
        <a:off x="1974735" y="567923"/>
        <a:ext cx="1795214" cy="1077128"/>
      </dsp:txXfrm>
    </dsp:sp>
    <dsp:sp modelId="{2C1CCB7E-541C-4AD2-8C70-68767E33C5BD}">
      <dsp:nvSpPr>
        <dsp:cNvPr id="0" name=""/>
        <dsp:cNvSpPr/>
      </dsp:nvSpPr>
      <dsp:spPr>
        <a:xfrm>
          <a:off x="3949470" y="567923"/>
          <a:ext cx="1795214" cy="10771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Plan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Support multiple disparate endpoints</a:t>
          </a:r>
        </a:p>
      </dsp:txBody>
      <dsp:txXfrm>
        <a:off x="3949470" y="567923"/>
        <a:ext cx="1795214" cy="1077128"/>
      </dsp:txXfrm>
    </dsp:sp>
    <dsp:sp modelId="{2EF9FE22-B7E0-42C6-A0B7-EB58D6280C48}">
      <dsp:nvSpPr>
        <dsp:cNvPr id="0" name=""/>
        <dsp:cNvSpPr/>
      </dsp:nvSpPr>
      <dsp:spPr>
        <a:xfrm>
          <a:off x="0" y="1824573"/>
          <a:ext cx="1795214" cy="10771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Support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Support multiple “installation” modes (on-prem/cloud)</a:t>
          </a:r>
        </a:p>
      </dsp:txBody>
      <dsp:txXfrm>
        <a:off x="0" y="1824573"/>
        <a:ext cx="1795214" cy="1077128"/>
      </dsp:txXfrm>
    </dsp:sp>
    <dsp:sp modelId="{DEAD4B1D-0F6A-4D19-922C-3D7C79797449}">
      <dsp:nvSpPr>
        <dsp:cNvPr id="0" name=""/>
        <dsp:cNvSpPr/>
      </dsp:nvSpPr>
      <dsp:spPr>
        <a:xfrm>
          <a:off x="1974735" y="1824573"/>
          <a:ext cx="1795214" cy="10771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Simplify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Eliminate product-specific ops concerns</a:t>
          </a:r>
        </a:p>
      </dsp:txBody>
      <dsp:txXfrm>
        <a:off x="1974735" y="1824573"/>
        <a:ext cx="1795214" cy="1077128"/>
      </dsp:txXfrm>
    </dsp:sp>
    <dsp:sp modelId="{BA7F47FF-A4FF-45F2-972C-9093FC8F16CD}">
      <dsp:nvSpPr>
        <dsp:cNvPr id="0" name=""/>
        <dsp:cNvSpPr/>
      </dsp:nvSpPr>
      <dsp:spPr>
        <a:xfrm>
          <a:off x="3949470" y="1824573"/>
          <a:ext cx="1795214" cy="10771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Steward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Address aggregate monitoring, usage, access</a:t>
          </a:r>
        </a:p>
      </dsp:txBody>
      <dsp:txXfrm>
        <a:off x="3949470" y="1824573"/>
        <a:ext cx="1795214" cy="1077128"/>
      </dsp:txXfrm>
    </dsp:sp>
    <dsp:sp modelId="{0F9D759C-7D11-4EA1-8A9F-66356E41138B}">
      <dsp:nvSpPr>
        <dsp:cNvPr id="0" name=""/>
        <dsp:cNvSpPr/>
      </dsp:nvSpPr>
      <dsp:spPr>
        <a:xfrm>
          <a:off x="0" y="3081223"/>
          <a:ext cx="1795214" cy="10771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Foster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Provide industry-familiar developer/partner experience</a:t>
          </a:r>
        </a:p>
      </dsp:txBody>
      <dsp:txXfrm>
        <a:off x="0" y="3081223"/>
        <a:ext cx="1795214" cy="1077128"/>
      </dsp:txXfrm>
    </dsp:sp>
    <dsp:sp modelId="{4A62CC88-A707-460B-BEC1-3DD9764B33CD}">
      <dsp:nvSpPr>
        <dsp:cNvPr id="0" name=""/>
        <dsp:cNvSpPr/>
      </dsp:nvSpPr>
      <dsp:spPr>
        <a:xfrm>
          <a:off x="1974735" y="3081223"/>
          <a:ext cx="1795214" cy="10771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Extend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Allow “build once”, compose often extensibility</a:t>
          </a:r>
        </a:p>
      </dsp:txBody>
      <dsp:txXfrm>
        <a:off x="1974735" y="3081223"/>
        <a:ext cx="1795214" cy="1077128"/>
      </dsp:txXfrm>
    </dsp:sp>
    <dsp:sp modelId="{18BF1988-268B-47CC-9C76-5DA25C58EB59}">
      <dsp:nvSpPr>
        <dsp:cNvPr id="0" name=""/>
        <dsp:cNvSpPr/>
      </dsp:nvSpPr>
      <dsp:spPr>
        <a:xfrm>
          <a:off x="3949470" y="3081223"/>
          <a:ext cx="1795214" cy="10771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Unify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Align non-AW integrations under a common framework</a:t>
          </a:r>
        </a:p>
      </dsp:txBody>
      <dsp:txXfrm>
        <a:off x="3949470" y="3081223"/>
        <a:ext cx="1795214" cy="107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1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r">
              <a:defRPr sz="1300"/>
            </a:lvl1pPr>
          </a:lstStyle>
          <a:p>
            <a:fld id="{CD68F10F-FC9C-4BA2-9E8C-38909307C90A}" type="datetimeFigureOut">
              <a:rPr lang="en-US" smtClean="0"/>
              <a:t>6/17/2021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r">
              <a:defRPr sz="1300"/>
            </a:lvl1pPr>
          </a:lstStyle>
          <a:p>
            <a:fld id="{A30DD108-3C52-4937-97BB-CE0513A334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78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8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r">
              <a:defRPr sz="1300"/>
            </a:lvl1pPr>
          </a:lstStyle>
          <a:p>
            <a:fld id="{B821C9C7-3045-4F99-9442-A186BD2BFA04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29" rIns="96659" bIns="483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 vert="horz" lIns="96659" tIns="48329" rIns="96659" bIns="483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6"/>
            <a:ext cx="3169920" cy="481727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20" cy="481727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r">
              <a:defRPr sz="1300"/>
            </a:lvl1pPr>
          </a:lstStyle>
          <a:p>
            <a:fld id="{FBAF544D-9319-43E9-9AA1-E62C8DD13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2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80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Read-Only overlapping scenarios “common denominator” from top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99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5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20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7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7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94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59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31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74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Read-Only overlapping scenarios “common denominator” from top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3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122258"/>
            <a:ext cx="12192000" cy="1735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1"/>
            <a:ext cx="12192001" cy="5595487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" y="5595488"/>
            <a:ext cx="12192001" cy="79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984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61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2091" y="416896"/>
            <a:ext cx="8959039" cy="416896"/>
          </a:xfrm>
        </p:spPr>
        <p:txBody>
          <a:bodyPr anchor="ctr">
            <a:normAutofit/>
          </a:bodyPr>
          <a:lstStyle>
            <a:lvl1pPr algn="l">
              <a:defRPr sz="1800" spc="600">
                <a:solidFill>
                  <a:srgbClr val="FB433A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61572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5503" y="0"/>
            <a:ext cx="8216348" cy="6858000"/>
          </a:xfrm>
          <a:prstGeom prst="rect">
            <a:avLst/>
          </a:prstGeom>
          <a:blipFill dpi="0" rotWithShape="1">
            <a:blip r:embed="rId2" cstate="email">
              <a:alphaModFix amt="5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12192000" cy="6857999"/>
          </a:xfrm>
        </p:spPr>
        <p:txBody>
          <a:bodyPr anchor="ctr">
            <a:normAutofit/>
          </a:bodyPr>
          <a:lstStyle>
            <a:lvl1pPr algn="ctr">
              <a:defRPr sz="60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8329" y="375148"/>
            <a:ext cx="1002592" cy="35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1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1598213"/>
            <a:ext cx="8959039" cy="2425149"/>
          </a:xfrm>
        </p:spPr>
        <p:txBody>
          <a:bodyPr anchor="t">
            <a:normAutofit/>
          </a:bodyPr>
          <a:lstStyle>
            <a:lvl1pPr algn="l"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3441" y="5852160"/>
            <a:ext cx="1717121" cy="61225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86252"/>
            <a:ext cx="5892800" cy="317500"/>
          </a:xfrm>
        </p:spPr>
        <p:txBody>
          <a:bodyPr anchor="ctr">
            <a:noAutofit/>
          </a:bodyPr>
          <a:lstStyle>
            <a:lvl1pPr marL="0" indent="0">
              <a:buNone/>
              <a:defRPr sz="1200" spc="600">
                <a:solidFill>
                  <a:srgbClr val="FB433A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STAGE</a:t>
            </a:r>
          </a:p>
        </p:txBody>
      </p:sp>
    </p:spTree>
    <p:extLst>
      <p:ext uri="{BB962C8B-B14F-4D97-AF65-F5344CB8AC3E}">
        <p14:creationId xmlns:p14="http://schemas.microsoft.com/office/powerpoint/2010/main" val="326834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0"/>
          </p:nvPr>
        </p:nvSpPr>
        <p:spPr>
          <a:xfrm>
            <a:off x="429161" y="1228775"/>
            <a:ext cx="6271047" cy="477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29685" y="389756"/>
            <a:ext cx="9906543" cy="42014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rgbClr val="FB43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8544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61" y="465151"/>
            <a:ext cx="11211760" cy="574150"/>
          </a:xfrm>
        </p:spPr>
        <p:txBody>
          <a:bodyPr/>
          <a:lstStyle>
            <a:lvl1pPr>
              <a:defRPr>
                <a:solidFill>
                  <a:srgbClr val="FB43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172201" y="1228775"/>
            <a:ext cx="5468721" cy="4637828"/>
          </a:xfrm>
        </p:spPr>
        <p:txBody>
          <a:bodyPr/>
          <a:lstStyle>
            <a:lvl1pPr>
              <a:lnSpc>
                <a:spcPts val="3200"/>
              </a:lnSpc>
              <a:spcBef>
                <a:spcPts val="1500"/>
              </a:spcBef>
              <a:defRPr sz="2200"/>
            </a:lvl1pPr>
            <a:lvl2pPr>
              <a:defRPr sz="22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1"/>
          </p:nvPr>
        </p:nvSpPr>
        <p:spPr>
          <a:xfrm>
            <a:off x="429161" y="1228775"/>
            <a:ext cx="5468721" cy="463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7737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32361" y="1396040"/>
            <a:ext cx="4934960" cy="4470563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384078" y="1396040"/>
            <a:ext cx="5256844" cy="44705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9685" y="396511"/>
            <a:ext cx="10229849" cy="490903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FB433A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96858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29161" y="312751"/>
            <a:ext cx="9604964" cy="57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25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32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93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5461"/>
          </a:xfrm>
        </p:spPr>
        <p:txBody>
          <a:bodyPr/>
          <a:lstStyle>
            <a:lvl1pPr>
              <a:defRPr b="1">
                <a:solidFill>
                  <a:srgbClr val="FB43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02229"/>
            <a:ext cx="5181600" cy="4674734"/>
          </a:xfrm>
        </p:spPr>
        <p:txBody>
          <a:bodyPr/>
          <a:lstStyle>
            <a:lvl1pPr marL="228600" indent="-228600">
              <a:buClr>
                <a:srgbClr val="FB433A"/>
              </a:buClr>
              <a:buFont typeface="Symbol" panose="05050102010706020507" pitchFamily="18" charset="2"/>
              <a:buChar char=""/>
              <a:defRPr b="0"/>
            </a:lvl1pPr>
            <a:lvl2pPr marL="685800" indent="-228600">
              <a:buClr>
                <a:srgbClr val="FB433A"/>
              </a:buClr>
              <a:buFont typeface="Symbol" panose="05050102010706020507" pitchFamily="18" charset="2"/>
              <a:buChar char="¾"/>
              <a:defRPr/>
            </a:lvl2pPr>
            <a:lvl3pPr marL="1143000" indent="-228600">
              <a:buClr>
                <a:srgbClr val="FB433A"/>
              </a:buClr>
              <a:buFont typeface="Symbol" panose="05050102010706020507" pitchFamily="18" charset="2"/>
              <a:buChar char="¾"/>
              <a:defRPr baseline="0"/>
            </a:lvl3pPr>
            <a:lvl4pPr marL="1600200" indent="-228600">
              <a:buClr>
                <a:srgbClr val="FB433A"/>
              </a:buClr>
              <a:buFont typeface="Symbol" panose="05050102010706020507" pitchFamily="18" charset="2"/>
              <a:buChar char="¾"/>
              <a:defRPr/>
            </a:lvl4pPr>
            <a:lvl5pPr marL="2057400" indent="-228600">
              <a:buClr>
                <a:srgbClr val="FB433A"/>
              </a:buClr>
              <a:buFont typeface="Symbol" panose="05050102010706020507" pitchFamily="18" charset="2"/>
              <a:buChar char="¾"/>
              <a:defRPr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02229"/>
            <a:ext cx="5181600" cy="4674734"/>
          </a:xfrm>
        </p:spPr>
        <p:txBody>
          <a:bodyPr/>
          <a:lstStyle>
            <a:lvl1pPr marL="228600" indent="-228600">
              <a:buClr>
                <a:srgbClr val="FF0000"/>
              </a:buClr>
              <a:buFont typeface="Symbol" panose="05050102010706020507" pitchFamily="18" charset="2"/>
              <a:buChar char="¾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68549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6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7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3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6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29161" y="6345995"/>
            <a:ext cx="692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0E3814-2368-47A8-9136-A98A086DE308}" type="slidenum">
              <a:rPr lang="en-US" sz="1050" b="1" spc="0" smtClean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spc="0" dirty="0">
              <a:solidFill>
                <a:srgbClr val="FB433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085" y="6361238"/>
            <a:ext cx="504835" cy="2173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51078" y="6231795"/>
            <a:ext cx="11089844" cy="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21663" y="6344495"/>
            <a:ext cx="7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spc="3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AASHTOWare Standard Data Integration Framework</a:t>
            </a:r>
            <a:endParaRPr lang="en-US" sz="1050" b="0" spc="3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4" r:id="rId13"/>
    <p:sldLayoutId id="2147483672" r:id="rId14"/>
    <p:sldLayoutId id="2147483677" r:id="rId15"/>
    <p:sldLayoutId id="2147483664" r:id="rId16"/>
    <p:sldLayoutId id="2147483678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B433A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FB433A"/>
        </a:buClr>
        <a:buFont typeface="Symbol" panose="05050102010706020507" pitchFamily="18" charset="2"/>
        <a:buChar char="¾"/>
        <a:tabLst>
          <a:tab pos="457200" algn="l"/>
        </a:tabLst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FB433A"/>
        </a:buClr>
        <a:buFont typeface="Symbol" panose="05050102010706020507" pitchFamily="18" charset="2"/>
        <a:buChar char="¾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svg"/><Relationship Id="rId21" Type="http://schemas.openxmlformats.org/officeDocument/2006/relationships/image" Target="../media/image49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5" Type="http://schemas.openxmlformats.org/officeDocument/2006/relationships/image" Target="../media/image53.sv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24" Type="http://schemas.openxmlformats.org/officeDocument/2006/relationships/image" Target="../media/image52.pn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23" Type="http://schemas.openxmlformats.org/officeDocument/2006/relationships/image" Target="../media/image51.svg"/><Relationship Id="rId10" Type="http://schemas.openxmlformats.org/officeDocument/2006/relationships/image" Target="../media/image38.png"/><Relationship Id="rId19" Type="http://schemas.openxmlformats.org/officeDocument/2006/relationships/image" Target="../media/image47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83.svg"/><Relationship Id="rId3" Type="http://schemas.openxmlformats.org/officeDocument/2006/relationships/image" Target="../media/image41.svg"/><Relationship Id="rId7" Type="http://schemas.openxmlformats.org/officeDocument/2006/relationships/image" Target="../media/image79.svg"/><Relationship Id="rId12" Type="http://schemas.openxmlformats.org/officeDocument/2006/relationships/image" Target="../media/image82.png"/><Relationship Id="rId17" Type="http://schemas.openxmlformats.org/officeDocument/2006/relationships/image" Target="../media/image87.svg"/><Relationship Id="rId2" Type="http://schemas.openxmlformats.org/officeDocument/2006/relationships/image" Target="../media/image40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11" Type="http://schemas.openxmlformats.org/officeDocument/2006/relationships/image" Target="../media/image81.svg"/><Relationship Id="rId5" Type="http://schemas.openxmlformats.org/officeDocument/2006/relationships/image" Target="../media/image77.svg"/><Relationship Id="rId15" Type="http://schemas.openxmlformats.org/officeDocument/2006/relationships/image" Target="../media/image85.svg"/><Relationship Id="rId10" Type="http://schemas.openxmlformats.org/officeDocument/2006/relationships/image" Target="../media/image80.png"/><Relationship Id="rId4" Type="http://schemas.openxmlformats.org/officeDocument/2006/relationships/image" Target="../media/image76.png"/><Relationship Id="rId9" Type="http://schemas.openxmlformats.org/officeDocument/2006/relationships/image" Target="../media/image55.svg"/><Relationship Id="rId1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9971" y="1282956"/>
            <a:ext cx="6728791" cy="2425149"/>
          </a:xfrm>
        </p:spPr>
        <p:txBody>
          <a:bodyPr>
            <a:noAutofit/>
          </a:bodyPr>
          <a:lstStyle/>
          <a:p>
            <a:pPr algn="l"/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AASHTOWARE DATA INTEGRATION FRAMEWORK Phase 2 – Session 6</a:t>
            </a:r>
            <a:endParaRPr lang="en-US" sz="4400" b="0" spc="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314" y="844975"/>
            <a:ext cx="5039436" cy="548797"/>
          </a:xfrm>
        </p:spPr>
        <p:txBody>
          <a:bodyPr>
            <a:noAutofit/>
          </a:bodyPr>
          <a:lstStyle/>
          <a:p>
            <a:pPr algn="l"/>
            <a:r>
              <a:rPr lang="en-US" sz="1400" b="1" i="0" spc="350" dirty="0">
                <a:solidFill>
                  <a:srgbClr val="FFFF00"/>
                </a:solidFill>
                <a:latin typeface="Verdana" panose="020B0604030504040204" pitchFamily="34" charset="0"/>
              </a:rPr>
              <a:t>Review Session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14" y="5952453"/>
            <a:ext cx="1475377" cy="701407"/>
          </a:xfrm>
          <a:prstGeom prst="rect">
            <a:avLst/>
          </a:prstGeom>
        </p:spPr>
      </p:pic>
      <p:sp>
        <p:nvSpPr>
          <p:cNvPr id="14" name="Subtitle 10"/>
          <p:cNvSpPr txBox="1">
            <a:spLocks/>
          </p:cNvSpPr>
          <p:nvPr/>
        </p:nvSpPr>
        <p:spPr>
          <a:xfrm>
            <a:off x="961314" y="4146086"/>
            <a:ext cx="3320127" cy="20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2400" i="1" kern="1200">
                <a:solidFill>
                  <a:srgbClr val="FB433A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20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18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16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16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spc="3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June 17th, 2021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7813752" y="2020010"/>
            <a:ext cx="2708948" cy="2335301"/>
            <a:chOff x="8119840" y="3369613"/>
            <a:chExt cx="1943693" cy="1675598"/>
          </a:xfrm>
        </p:grpSpPr>
        <p:sp>
          <p:nvSpPr>
            <p:cNvPr id="59" name="Hexagon 58"/>
            <p:cNvSpPr/>
            <p:nvPr/>
          </p:nvSpPr>
          <p:spPr>
            <a:xfrm>
              <a:off x="8119840" y="336961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>
              <a:off x="8188728" y="3429000"/>
              <a:ext cx="1805915" cy="1556824"/>
            </a:xfrm>
            <a:prstGeom prst="hexagon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548614" y="3271244"/>
            <a:ext cx="2708949" cy="2335301"/>
            <a:chOff x="8119840" y="1555409"/>
            <a:chExt cx="1943693" cy="1675598"/>
          </a:xfrm>
        </p:grpSpPr>
        <p:sp>
          <p:nvSpPr>
            <p:cNvPr id="62" name="Hexagon 61"/>
            <p:cNvSpPr/>
            <p:nvPr/>
          </p:nvSpPr>
          <p:spPr>
            <a:xfrm>
              <a:off x="8119840" y="1555409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>
              <a:off x="8188728" y="1614796"/>
              <a:ext cx="1805915" cy="1556824"/>
            </a:xfrm>
            <a:prstGeom prst="hexagon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078886" y="3294363"/>
            <a:ext cx="2708948" cy="2335301"/>
            <a:chOff x="9788312" y="2461803"/>
            <a:chExt cx="1943693" cy="1675598"/>
          </a:xfrm>
        </p:grpSpPr>
        <p:sp>
          <p:nvSpPr>
            <p:cNvPr id="65" name="Hexagon 64"/>
            <p:cNvSpPr/>
            <p:nvPr/>
          </p:nvSpPr>
          <p:spPr>
            <a:xfrm>
              <a:off x="9788312" y="246180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>
              <a:off x="9857200" y="2521190"/>
              <a:ext cx="1805915" cy="1556824"/>
            </a:xfrm>
            <a:prstGeom prst="hexagon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1985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813750" y="4514741"/>
            <a:ext cx="2708948" cy="2335301"/>
            <a:chOff x="8124687" y="5181314"/>
            <a:chExt cx="1943693" cy="1675598"/>
          </a:xfrm>
        </p:grpSpPr>
        <p:sp>
          <p:nvSpPr>
            <p:cNvPr id="68" name="Hexagon 67"/>
            <p:cNvSpPr/>
            <p:nvPr/>
          </p:nvSpPr>
          <p:spPr>
            <a:xfrm>
              <a:off x="8124687" y="5181314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>
              <a:off x="8193575" y="5240701"/>
              <a:ext cx="1805915" cy="1556824"/>
            </a:xfrm>
            <a:prstGeom prst="hexagon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063081" y="799632"/>
            <a:ext cx="2708948" cy="2335301"/>
            <a:chOff x="4778055" y="3361816"/>
            <a:chExt cx="1943693" cy="1675598"/>
          </a:xfrm>
        </p:grpSpPr>
        <p:sp>
          <p:nvSpPr>
            <p:cNvPr id="71" name="Hexagon 70"/>
            <p:cNvSpPr/>
            <p:nvPr/>
          </p:nvSpPr>
          <p:spPr>
            <a:xfrm>
              <a:off x="4778055" y="3361816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>
              <a:off x="4846943" y="3421203"/>
              <a:ext cx="1805915" cy="1556824"/>
            </a:xfrm>
            <a:prstGeom prst="hexagon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063" y="4604615"/>
            <a:ext cx="1069378" cy="8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8318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95B7-AFDA-4A71-8C37-AEF82013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Completed Objectives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2CCEBE-D97F-405E-88EF-0A85FDB1B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14" r="22855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162CFF-F7F3-4C81-8D00-C1BA2B475A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146281"/>
              </p:ext>
            </p:extLst>
          </p:nvPr>
        </p:nvGraphicFramePr>
        <p:xfrm>
          <a:off x="762000" y="2279018"/>
          <a:ext cx="5314543" cy="33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04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Final Foundation</a:t>
            </a:r>
          </a:p>
        </p:txBody>
      </p:sp>
    </p:spTree>
    <p:extLst>
      <p:ext uri="{BB962C8B-B14F-4D97-AF65-F5344CB8AC3E}">
        <p14:creationId xmlns:p14="http://schemas.microsoft.com/office/powerpoint/2010/main" val="208489225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59FAF-0597-442E-B8AA-2BC0D74308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3F253E-07FB-4252-8228-790A5114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 Platform Launchpad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389C0-95B4-416E-AA32-1487DC6A2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Prescriptive technical guidance to ensure consistency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An industry “familiar” </a:t>
            </a:r>
            <a:r>
              <a:rPr lang="en-US" sz="2000" b="1" i="1" dirty="0">
                <a:solidFill>
                  <a:srgbClr val="FFFFFF"/>
                </a:solidFill>
              </a:rPr>
              <a:t>design</a:t>
            </a:r>
            <a:r>
              <a:rPr lang="en-US" sz="2000" dirty="0">
                <a:solidFill>
                  <a:srgbClr val="FFFFFF"/>
                </a:solidFill>
              </a:rPr>
              <a:t> using the OpenAPI Standard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 “Build Once, </a:t>
            </a:r>
            <a:r>
              <a:rPr lang="en-US" sz="2000" i="1" dirty="0">
                <a:solidFill>
                  <a:srgbClr val="FFFFFF"/>
                </a:solidFill>
              </a:rPr>
              <a:t>Use Often” </a:t>
            </a:r>
            <a:r>
              <a:rPr lang="en-US" sz="2000" dirty="0">
                <a:solidFill>
                  <a:srgbClr val="FFFFFF"/>
                </a:solidFill>
              </a:rPr>
              <a:t>methodology for composition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 set of robust tools to facilitate and automate implementation tasks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 comprehensive operations and management </a:t>
            </a:r>
            <a:r>
              <a:rPr lang="en-US" sz="2000" i="1" dirty="0">
                <a:solidFill>
                  <a:srgbClr val="FFFFFF"/>
                </a:solidFill>
              </a:rPr>
              <a:t>platform</a:t>
            </a:r>
            <a:r>
              <a:rPr lang="en-US" sz="2000" dirty="0">
                <a:solidFill>
                  <a:srgbClr val="FFFFFF"/>
                </a:solidFill>
              </a:rPr>
              <a:t> to accelerate delivery</a:t>
            </a:r>
          </a:p>
        </p:txBody>
      </p:sp>
    </p:spTree>
    <p:extLst>
      <p:ext uri="{BB962C8B-B14F-4D97-AF65-F5344CB8AC3E}">
        <p14:creationId xmlns:p14="http://schemas.microsoft.com/office/powerpoint/2010/main" val="695590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Inventory</a:t>
            </a:r>
            <a:endParaRPr lang="en-US" sz="5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57968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DEA97-464B-437A-B925-832A59476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1A86ED-FCD5-4124-BE0F-2D41B8499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Final Results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A3B3D7-3397-4531-95BF-E383D35F97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3475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4760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DC1DF-A8DD-4EAF-A28F-3BDF21DC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Comes Together, Over-Simplified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58E221-C110-4C06-8D34-62006776231D}"/>
              </a:ext>
            </a:extLst>
          </p:cNvPr>
          <p:cNvSpPr txBox="1"/>
          <p:nvPr/>
        </p:nvSpPr>
        <p:spPr>
          <a:xfrm>
            <a:off x="327212" y="1690688"/>
            <a:ext cx="925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MyDot</a:t>
            </a:r>
            <a:r>
              <a:rPr lang="en-US" dirty="0"/>
              <a:t>.AASHTOware.org/api/</a:t>
            </a:r>
            <a:r>
              <a:rPr lang="en-US" b="1" dirty="0">
                <a:solidFill>
                  <a:srgbClr val="0070C0"/>
                </a:solidFill>
              </a:rPr>
              <a:t>AWBridge/</a:t>
            </a:r>
            <a:r>
              <a:rPr lang="en-US" b="1" dirty="0">
                <a:solidFill>
                  <a:srgbClr val="00B050"/>
                </a:solidFill>
              </a:rPr>
              <a:t>projects</a:t>
            </a:r>
            <a:r>
              <a:rPr lang="en-US" b="1" dirty="0">
                <a:solidFill>
                  <a:srgbClr val="0070C0"/>
                </a:solidFill>
              </a:rPr>
              <a:t>/12345/property_sets/MyDot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129BB-D82C-4FC3-BA21-7C1564384421}"/>
              </a:ext>
            </a:extLst>
          </p:cNvPr>
          <p:cNvSpPr txBox="1"/>
          <p:nvPr/>
        </p:nvSpPr>
        <p:spPr>
          <a:xfrm>
            <a:off x="327212" y="2060020"/>
            <a:ext cx="925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MyDot</a:t>
            </a:r>
            <a:r>
              <a:rPr lang="en-US" dirty="0"/>
              <a:t>.AASHTOware.org/api/</a:t>
            </a:r>
            <a:r>
              <a:rPr lang="en-US" b="1" dirty="0">
                <a:solidFill>
                  <a:srgbClr val="0070C0"/>
                </a:solidFill>
              </a:rPr>
              <a:t>AWBridge/</a:t>
            </a:r>
            <a:r>
              <a:rPr lang="en-US" b="1" dirty="0">
                <a:solidFill>
                  <a:srgbClr val="00B050"/>
                </a:solidFill>
              </a:rPr>
              <a:t>projects</a:t>
            </a:r>
            <a:r>
              <a:rPr lang="en-US" b="1" dirty="0">
                <a:solidFill>
                  <a:srgbClr val="0070C0"/>
                </a:solidFill>
              </a:rPr>
              <a:t>/12345/property_sets/</a:t>
            </a:r>
            <a:r>
              <a:rPr lang="en-US" b="1" dirty="0">
                <a:solidFill>
                  <a:srgbClr val="7030A0"/>
                </a:solidFill>
              </a:rPr>
              <a:t>YourDot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B5028-1AA2-453D-8B65-5184EE73619E}"/>
              </a:ext>
            </a:extLst>
          </p:cNvPr>
          <p:cNvSpPr txBox="1"/>
          <p:nvPr/>
        </p:nvSpPr>
        <p:spPr>
          <a:xfrm>
            <a:off x="327212" y="2441826"/>
            <a:ext cx="925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MyDot</a:t>
            </a:r>
            <a:r>
              <a:rPr lang="en-US" dirty="0"/>
              <a:t>.AASHTOware.org/api/</a:t>
            </a:r>
            <a:r>
              <a:rPr lang="en-US" b="1" dirty="0">
                <a:solidFill>
                  <a:srgbClr val="0070C0"/>
                </a:solidFill>
              </a:rPr>
              <a:t>AWBridge/</a:t>
            </a:r>
            <a:r>
              <a:rPr lang="en-US" b="1" dirty="0">
                <a:solidFill>
                  <a:srgbClr val="00B050"/>
                </a:solidFill>
              </a:rPr>
              <a:t>projects</a:t>
            </a:r>
            <a:r>
              <a:rPr lang="en-US" b="1" dirty="0">
                <a:solidFill>
                  <a:srgbClr val="0070C0"/>
                </a:solidFill>
              </a:rPr>
              <a:t>/12345/details/ESRI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B130E0-3F01-4A8D-A9D5-AE3763ADEA37}"/>
              </a:ext>
            </a:extLst>
          </p:cNvPr>
          <p:cNvSpPr txBox="1"/>
          <p:nvPr/>
        </p:nvSpPr>
        <p:spPr>
          <a:xfrm>
            <a:off x="327212" y="2811158"/>
            <a:ext cx="925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MyDot</a:t>
            </a:r>
            <a:r>
              <a:rPr lang="en-US" dirty="0"/>
              <a:t>.AASHTOware.org/api/</a:t>
            </a:r>
            <a:r>
              <a:rPr lang="en-US" b="1" dirty="0">
                <a:solidFill>
                  <a:srgbClr val="0070C0"/>
                </a:solidFill>
              </a:rPr>
              <a:t>AWBridge/</a:t>
            </a:r>
            <a:r>
              <a:rPr lang="en-US" b="1" dirty="0">
                <a:solidFill>
                  <a:srgbClr val="00B050"/>
                </a:solidFill>
              </a:rPr>
              <a:t>projects</a:t>
            </a:r>
            <a:r>
              <a:rPr lang="en-US" b="1" dirty="0">
                <a:solidFill>
                  <a:srgbClr val="0070C0"/>
                </a:solidFill>
              </a:rPr>
              <a:t>/12345/details/SalesForce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98A7A3-D0DC-4F01-A026-6D12F49A2FD5}"/>
              </a:ext>
            </a:extLst>
          </p:cNvPr>
          <p:cNvSpPr txBox="1"/>
          <p:nvPr/>
        </p:nvSpPr>
        <p:spPr>
          <a:xfrm>
            <a:off x="327212" y="1374147"/>
            <a:ext cx="925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MyDot</a:t>
            </a:r>
            <a:r>
              <a:rPr lang="en-US" dirty="0"/>
              <a:t>.AASHTOware.org/api/</a:t>
            </a:r>
            <a:r>
              <a:rPr lang="en-US" b="1" dirty="0">
                <a:solidFill>
                  <a:srgbClr val="0070C0"/>
                </a:solidFill>
              </a:rPr>
              <a:t>AWBridge/</a:t>
            </a:r>
            <a:r>
              <a:rPr lang="en-US" b="1" dirty="0">
                <a:solidFill>
                  <a:srgbClr val="00B050"/>
                </a:solidFill>
              </a:rPr>
              <a:t>projects</a:t>
            </a:r>
            <a:r>
              <a:rPr lang="en-US" b="1" dirty="0">
                <a:solidFill>
                  <a:srgbClr val="0070C0"/>
                </a:solidFill>
              </a:rPr>
              <a:t>/12345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A43E00-631F-4C39-B0D1-7DC55ECF9BE5}"/>
              </a:ext>
            </a:extLst>
          </p:cNvPr>
          <p:cNvSpPr txBox="1"/>
          <p:nvPr/>
        </p:nvSpPr>
        <p:spPr>
          <a:xfrm>
            <a:off x="327212" y="3180490"/>
            <a:ext cx="925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MyDot</a:t>
            </a:r>
            <a:r>
              <a:rPr lang="en-US" dirty="0"/>
              <a:t>.AASHTOware.org/api/</a:t>
            </a:r>
            <a:r>
              <a:rPr lang="en-US" b="1" dirty="0">
                <a:solidFill>
                  <a:srgbClr val="0070C0"/>
                </a:solidFill>
              </a:rPr>
              <a:t>AWBridge/</a:t>
            </a:r>
            <a:r>
              <a:rPr lang="en-US" b="1" dirty="0">
                <a:solidFill>
                  <a:srgbClr val="00B050"/>
                </a:solidFill>
              </a:rPr>
              <a:t>projects</a:t>
            </a:r>
            <a:r>
              <a:rPr lang="en-US" b="1" dirty="0">
                <a:solidFill>
                  <a:srgbClr val="0070C0"/>
                </a:solidFill>
              </a:rPr>
              <a:t>/12345?transform=ifc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FB1FD1-A8FD-4545-B7EA-02F7DCAA442C}"/>
              </a:ext>
            </a:extLst>
          </p:cNvPr>
          <p:cNvSpPr txBox="1"/>
          <p:nvPr/>
        </p:nvSpPr>
        <p:spPr>
          <a:xfrm>
            <a:off x="327212" y="3919154"/>
            <a:ext cx="925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MyDot</a:t>
            </a:r>
            <a:r>
              <a:rPr lang="en-US" dirty="0"/>
              <a:t>.AASHTOware.org/api/</a:t>
            </a:r>
            <a:r>
              <a:rPr lang="en-US" b="1" dirty="0">
                <a:solidFill>
                  <a:srgbClr val="DF7100"/>
                </a:solidFill>
              </a:rPr>
              <a:t>AWProject</a:t>
            </a:r>
            <a:r>
              <a:rPr lang="en-US" b="1" dirty="0">
                <a:solidFill>
                  <a:srgbClr val="0070C0"/>
                </a:solidFill>
              </a:rPr>
              <a:t>/</a:t>
            </a:r>
            <a:r>
              <a:rPr lang="en-US" b="1" dirty="0">
                <a:solidFill>
                  <a:srgbClr val="00B050"/>
                </a:solidFill>
              </a:rPr>
              <a:t>projects</a:t>
            </a:r>
            <a:r>
              <a:rPr lang="en-US" b="1" dirty="0">
                <a:solidFill>
                  <a:srgbClr val="0070C0"/>
                </a:solidFill>
              </a:rPr>
              <a:t>/12345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869B37-066A-4807-823B-6418566E57A0}"/>
              </a:ext>
            </a:extLst>
          </p:cNvPr>
          <p:cNvSpPr txBox="1"/>
          <p:nvPr/>
        </p:nvSpPr>
        <p:spPr>
          <a:xfrm>
            <a:off x="327212" y="3549822"/>
            <a:ext cx="925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MyDot</a:t>
            </a:r>
            <a:r>
              <a:rPr lang="en-US" dirty="0"/>
              <a:t>.AASHTOware.org/api/</a:t>
            </a:r>
            <a:r>
              <a:rPr lang="en-US" b="1" dirty="0">
                <a:solidFill>
                  <a:srgbClr val="0070C0"/>
                </a:solidFill>
              </a:rPr>
              <a:t>AWBridge/</a:t>
            </a:r>
            <a:r>
              <a:rPr lang="en-US" b="1" dirty="0">
                <a:solidFill>
                  <a:srgbClr val="C00000"/>
                </a:solidFill>
              </a:rPr>
              <a:t>exchange</a:t>
            </a:r>
            <a:r>
              <a:rPr lang="en-US" b="1" dirty="0">
                <a:solidFill>
                  <a:srgbClr val="0070C0"/>
                </a:solidFill>
              </a:rPr>
              <a:t>/projects</a:t>
            </a:r>
          </a:p>
        </p:txBody>
      </p:sp>
    </p:spTree>
    <p:extLst>
      <p:ext uri="{BB962C8B-B14F-4D97-AF65-F5344CB8AC3E}">
        <p14:creationId xmlns:p14="http://schemas.microsoft.com/office/powerpoint/2010/main" val="2987702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API Gateway</a:t>
            </a:r>
            <a:endParaRPr lang="en-US" sz="5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25846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2657-3965-483D-AD7C-61380B22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Products Hosted Together, One Data Lake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4B5960-A480-4CAE-84E6-F8453D5B64AE}"/>
              </a:ext>
            </a:extLst>
          </p:cNvPr>
          <p:cNvGrpSpPr/>
          <p:nvPr/>
        </p:nvGrpSpPr>
        <p:grpSpPr>
          <a:xfrm>
            <a:off x="309284" y="1842723"/>
            <a:ext cx="5191125" cy="3581400"/>
            <a:chOff x="378069" y="2172433"/>
            <a:chExt cx="5191125" cy="3581400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DF64A205-4761-42F4-9111-004D96278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78396" y="2401035"/>
              <a:ext cx="1238250" cy="1238250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D1058925-E65D-417B-A462-AF62D5B66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78445" y="3639285"/>
              <a:ext cx="1914525" cy="1914525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7CC982F4-9F3B-49F5-813E-7893C75F9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4319" y="2429608"/>
              <a:ext cx="1666875" cy="1666875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0F13EC5-FBCD-4F66-8188-0A260691D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54496" y="3372583"/>
              <a:ext cx="1447800" cy="144780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B44470F-0A31-4452-B094-03C312F5E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35318" y="4096483"/>
              <a:ext cx="1457327" cy="1457327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91E1D48-9D1F-47BA-BF1F-4320A28315CF}"/>
                </a:ext>
              </a:extLst>
            </p:cNvPr>
            <p:cNvSpPr/>
            <p:nvPr/>
          </p:nvSpPr>
          <p:spPr>
            <a:xfrm>
              <a:off x="378069" y="2172433"/>
              <a:ext cx="5191125" cy="3581400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4542736-E53D-48E4-AD7B-7670921D8A1D}"/>
              </a:ext>
            </a:extLst>
          </p:cNvPr>
          <p:cNvSpPr/>
          <p:nvPr/>
        </p:nvSpPr>
        <p:spPr>
          <a:xfrm>
            <a:off x="5811716" y="1469049"/>
            <a:ext cx="2162907" cy="110783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A8190626-0793-417D-8D12-0AA68FB410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50055" y="1981795"/>
            <a:ext cx="544757" cy="54475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050EA1D-84C8-4138-97F0-F030A40DE2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52210" y="1976117"/>
            <a:ext cx="544757" cy="54475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50715B2-E522-4B92-B03E-075BD3CBFF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54270" y="1527297"/>
            <a:ext cx="544757" cy="54475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0940167-C3FC-4FD0-A67E-1CE5164E52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03304" y="1504582"/>
            <a:ext cx="544757" cy="544757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304C98AE-EFB3-4472-B184-2827D7BFD8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10728" y="1504582"/>
            <a:ext cx="544757" cy="544757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613DA42-9229-4131-9497-2CA95710AEEE}"/>
              </a:ext>
            </a:extLst>
          </p:cNvPr>
          <p:cNvSpPr/>
          <p:nvPr/>
        </p:nvSpPr>
        <p:spPr>
          <a:xfrm>
            <a:off x="5811716" y="3079508"/>
            <a:ext cx="2162907" cy="1107831"/>
          </a:xfrm>
          <a:prstGeom prst="round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2E05F6E-6E98-4079-A2D6-6066FEB4494E}"/>
              </a:ext>
            </a:extLst>
          </p:cNvPr>
          <p:cNvSpPr/>
          <p:nvPr/>
        </p:nvSpPr>
        <p:spPr>
          <a:xfrm>
            <a:off x="5820506" y="4646002"/>
            <a:ext cx="2162907" cy="1107831"/>
          </a:xfrm>
          <a:prstGeom prst="roundRect">
            <a:avLst/>
          </a:prstGeom>
          <a:noFill/>
          <a:ln w="38100">
            <a:solidFill>
              <a:srgbClr val="DF71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1E72C33F-7A60-4460-ACBA-AD6170372C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93544" y="2928938"/>
            <a:ext cx="890311" cy="89031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75DBCB2-4413-4359-9FE0-299E776483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1329" y="4450607"/>
            <a:ext cx="890311" cy="890311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88238C23-5050-4685-BC60-E8704F47FB8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067715" y="2128105"/>
            <a:ext cx="758202" cy="758202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2EEDC7F3-AF4A-483E-B294-CFC6D67A2DF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08874" y="3578431"/>
            <a:ext cx="760033" cy="760033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A5460AAD-D4A6-4C21-84C3-78E705F464E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391616" y="2940667"/>
            <a:ext cx="1352547" cy="1352547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4D831742-9BB4-441F-AF01-BA8646F2FF0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752992" y="2909868"/>
            <a:ext cx="1048579" cy="1048579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D7CC022F-45AD-4656-B4D3-6819DE1A1B1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067889" y="3662190"/>
            <a:ext cx="676274" cy="676274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C2391974-517E-49AF-9140-3F7E20DD07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72854" y="3578431"/>
            <a:ext cx="544757" cy="544757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0E535074-86D7-4FB5-B663-CDF05A1BF7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75009" y="3572753"/>
            <a:ext cx="544757" cy="544757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3B22F073-A93C-4F51-8C58-E5A8EF398A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77069" y="3123933"/>
            <a:ext cx="544757" cy="544757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9646B85F-0D53-4CB8-96F3-8C7706E1CE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26103" y="3101218"/>
            <a:ext cx="544757" cy="544757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EAD8E609-34BE-4D8D-9A2F-17FE950BAF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33527" y="3101218"/>
            <a:ext cx="544757" cy="544757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74EF6E42-1C2B-4EC0-B37F-E5466EC5F2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17061" y="5184051"/>
            <a:ext cx="544757" cy="544757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0323B58A-32F5-4166-851B-F6A003E327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19216" y="5178373"/>
            <a:ext cx="544757" cy="544757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9E67E780-E5DF-4F04-BF7F-B758400CE9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21276" y="4729553"/>
            <a:ext cx="544757" cy="544757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16228B03-3EED-457D-9494-33B6B972EE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70310" y="4706838"/>
            <a:ext cx="544757" cy="544757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554AD94F-4EED-4EF7-9BBC-7718549D79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77734" y="4706838"/>
            <a:ext cx="544757" cy="544757"/>
          </a:xfrm>
          <a:prstGeom prst="rect">
            <a:avLst/>
          </a:prstGeom>
        </p:spPr>
      </p:pic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95DFEB12-9E25-49BF-96B2-3BB0C192BC5B}"/>
              </a:ext>
            </a:extLst>
          </p:cNvPr>
          <p:cNvCxnSpPr>
            <a:stCxn id="22" idx="3"/>
            <a:endCxn id="53" idx="0"/>
          </p:cNvCxnSpPr>
          <p:nvPr/>
        </p:nvCxnSpPr>
        <p:spPr>
          <a:xfrm>
            <a:off x="7974623" y="2022965"/>
            <a:ext cx="1093267" cy="9177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D530847A-909A-45AD-BAF3-16532B019634}"/>
              </a:ext>
            </a:extLst>
          </p:cNvPr>
          <p:cNvCxnSpPr>
            <a:stCxn id="29" idx="3"/>
            <a:endCxn id="53" idx="0"/>
          </p:cNvCxnSpPr>
          <p:nvPr/>
        </p:nvCxnSpPr>
        <p:spPr>
          <a:xfrm flipV="1">
            <a:off x="7974623" y="2940667"/>
            <a:ext cx="1093267" cy="692757"/>
          </a:xfrm>
          <a:prstGeom prst="bentConnector4">
            <a:avLst>
              <a:gd name="adj1" fmla="val 19071"/>
              <a:gd name="adj2" fmla="val 1329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CD554B0B-34B3-4605-878E-A911AE9533FF}"/>
              </a:ext>
            </a:extLst>
          </p:cNvPr>
          <p:cNvCxnSpPr>
            <a:stCxn id="30" idx="3"/>
            <a:endCxn id="53" idx="2"/>
          </p:cNvCxnSpPr>
          <p:nvPr/>
        </p:nvCxnSpPr>
        <p:spPr>
          <a:xfrm flipV="1">
            <a:off x="7983413" y="4293214"/>
            <a:ext cx="1084477" cy="9067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9A4511F-65B3-43D9-AC82-3A831747521F}"/>
              </a:ext>
            </a:extLst>
          </p:cNvPr>
          <p:cNvCxnSpPr>
            <a:stCxn id="22" idx="2"/>
            <a:endCxn id="29" idx="0"/>
          </p:cNvCxnSpPr>
          <p:nvPr/>
        </p:nvCxnSpPr>
        <p:spPr>
          <a:xfrm>
            <a:off x="6893170" y="2576880"/>
            <a:ext cx="0" cy="5026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E055FCB-A3F1-4C5E-AF48-98D59F3C6C82}"/>
              </a:ext>
            </a:extLst>
          </p:cNvPr>
          <p:cNvCxnSpPr>
            <a:stCxn id="29" idx="2"/>
            <a:endCxn id="30" idx="0"/>
          </p:cNvCxnSpPr>
          <p:nvPr/>
        </p:nvCxnSpPr>
        <p:spPr>
          <a:xfrm>
            <a:off x="6893170" y="4187339"/>
            <a:ext cx="8790" cy="4586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1F49D771-A99C-48DD-A411-7401F2A7C5C3}"/>
              </a:ext>
            </a:extLst>
          </p:cNvPr>
          <p:cNvCxnSpPr>
            <a:stCxn id="21" idx="0"/>
            <a:endCxn id="22" idx="1"/>
          </p:cNvCxnSpPr>
          <p:nvPr/>
        </p:nvCxnSpPr>
        <p:spPr>
          <a:xfrm rot="16200000" flipH="1">
            <a:off x="4268160" y="479410"/>
            <a:ext cx="180242" cy="2906869"/>
          </a:xfrm>
          <a:prstGeom prst="bentConnector4">
            <a:avLst>
              <a:gd name="adj1" fmla="val -126829"/>
              <a:gd name="adj2" fmla="val 94645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E358AA17-A2A9-41C1-9B6E-D80936627489}"/>
              </a:ext>
            </a:extLst>
          </p:cNvPr>
          <p:cNvCxnSpPr>
            <a:stCxn id="21" idx="2"/>
            <a:endCxn id="30" idx="2"/>
          </p:cNvCxnSpPr>
          <p:nvPr/>
        </p:nvCxnSpPr>
        <p:spPr>
          <a:xfrm rot="16200000" flipH="1">
            <a:off x="4738548" y="3590421"/>
            <a:ext cx="329710" cy="3997113"/>
          </a:xfrm>
          <a:prstGeom prst="bentConnector3">
            <a:avLst>
              <a:gd name="adj1" fmla="val 169334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4E3553C7-6DCC-4BAD-B452-C61CAAA6BDF1}"/>
              </a:ext>
            </a:extLst>
          </p:cNvPr>
          <p:cNvCxnSpPr>
            <a:stCxn id="21" idx="3"/>
            <a:endCxn id="29" idx="1"/>
          </p:cNvCxnSpPr>
          <p:nvPr/>
        </p:nvCxnSpPr>
        <p:spPr>
          <a:xfrm>
            <a:off x="5500409" y="3633423"/>
            <a:ext cx="311307" cy="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59F3B281-3C17-4C7E-AC3A-5C322DCADB75}"/>
              </a:ext>
            </a:extLst>
          </p:cNvPr>
          <p:cNvCxnSpPr>
            <a:stCxn id="53" idx="3"/>
            <a:endCxn id="55" idx="0"/>
          </p:cNvCxnSpPr>
          <p:nvPr/>
        </p:nvCxnSpPr>
        <p:spPr>
          <a:xfrm flipV="1">
            <a:off x="9744163" y="2909868"/>
            <a:ext cx="1533119" cy="707073"/>
          </a:xfrm>
          <a:prstGeom prst="bentConnector4">
            <a:avLst>
              <a:gd name="adj1" fmla="val 32901"/>
              <a:gd name="adj2" fmla="val 132330"/>
            </a:avLst>
          </a:prstGeom>
          <a:ln>
            <a:headEnd type="triangle"/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567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DB0D4068-E7B4-4A0E-A017-556E35C8D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6D2F3C-D11D-4BFB-9E4C-9061DFFF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Reality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8FCB89-16C9-469E-A319-193F5BA2AE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5814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7870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C8822-33F1-4A85-A710-0A2645C1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3700" dirty="0"/>
              <a:t>AW OpenAPI &amp; </a:t>
            </a:r>
            <a:br>
              <a:rPr lang="en-US" sz="3700" dirty="0"/>
            </a:br>
            <a:r>
              <a:rPr lang="en-US" sz="3700" dirty="0"/>
              <a:t>API Management Gateway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9EC9E-2CF3-44E1-B0F4-9673C8EC9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33" r="6421" b="-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A70B2D-3C02-4162-9A03-FE15753C4D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954765"/>
              </p:ext>
            </p:extLst>
          </p:nvPr>
        </p:nvGraphicFramePr>
        <p:xfrm>
          <a:off x="6417734" y="2614612"/>
          <a:ext cx="5291663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7511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ADE80-9DEB-40EF-8F0E-69E4C73E4E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Today’s Session will be Recorded</a:t>
            </a:r>
          </a:p>
        </p:txBody>
      </p:sp>
      <p:pic>
        <p:nvPicPr>
          <p:cNvPr id="4" name="Graphic 3" descr="Presentation with media">
            <a:extLst>
              <a:ext uri="{FF2B5EF4-FFF2-40B4-BE49-F238E27FC236}">
                <a16:creationId xmlns:a16="http://schemas.microsoft.com/office/drawing/2014/main" id="{2189C2D5-BA38-41C1-8047-9F985AB40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999" y="4753466"/>
            <a:ext cx="1352750" cy="1352750"/>
          </a:xfrm>
          <a:prstGeom prst="rect">
            <a:avLst/>
          </a:prstGeom>
        </p:spPr>
      </p:pic>
      <p:pic>
        <p:nvPicPr>
          <p:cNvPr id="6" name="Graphic 5" descr="Radio microphone">
            <a:extLst>
              <a:ext uri="{FF2B5EF4-FFF2-40B4-BE49-F238E27FC236}">
                <a16:creationId xmlns:a16="http://schemas.microsoft.com/office/drawing/2014/main" id="{26777A93-1EB0-4BCD-BBC4-F03A7A2A8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3252" y="4753465"/>
            <a:ext cx="1352747" cy="135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71189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6CD6D70-D291-4784-84F4-CFD80C13E401}"/>
              </a:ext>
            </a:extLst>
          </p:cNvPr>
          <p:cNvSpPr/>
          <p:nvPr/>
        </p:nvSpPr>
        <p:spPr>
          <a:xfrm>
            <a:off x="3003319" y="1371599"/>
            <a:ext cx="3801036" cy="4670612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CE899-476D-41A6-B5D5-7D77481D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08433" cy="1325563"/>
          </a:xfrm>
        </p:spPr>
        <p:txBody>
          <a:bodyPr/>
          <a:lstStyle/>
          <a:p>
            <a:r>
              <a:rPr lang="en-US" dirty="0"/>
              <a:t>API Management Gateway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1D44ED4-0671-4BDF-8DD8-A1AD301E6B98}"/>
              </a:ext>
            </a:extLst>
          </p:cNvPr>
          <p:cNvGrpSpPr/>
          <p:nvPr/>
        </p:nvGrpSpPr>
        <p:grpSpPr>
          <a:xfrm>
            <a:off x="8364040" y="4461934"/>
            <a:ext cx="2295775" cy="1358045"/>
            <a:chOff x="1076325" y="2286000"/>
            <a:chExt cx="2295775" cy="135804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D734958-0929-42E6-AFCA-2D5E50516DEE}"/>
                </a:ext>
              </a:extLst>
            </p:cNvPr>
            <p:cNvGrpSpPr/>
            <p:nvPr/>
          </p:nvGrpSpPr>
          <p:grpSpPr>
            <a:xfrm>
              <a:off x="1076325" y="2286000"/>
              <a:ext cx="1401638" cy="762733"/>
              <a:chOff x="5820506" y="4646002"/>
              <a:chExt cx="2162907" cy="1107831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A8B2770-87E9-4FF7-ABC4-7A5D5116888F}"/>
                  </a:ext>
                </a:extLst>
              </p:cNvPr>
              <p:cNvSpPr/>
              <p:nvPr/>
            </p:nvSpPr>
            <p:spPr>
              <a:xfrm>
                <a:off x="5820506" y="4646002"/>
                <a:ext cx="2162907" cy="1107831"/>
              </a:xfrm>
              <a:prstGeom prst="roundRect">
                <a:avLst/>
              </a:prstGeom>
              <a:noFill/>
              <a:ln w="38100">
                <a:solidFill>
                  <a:srgbClr val="DF7100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Application</a:t>
                </a:r>
              </a:p>
            </p:txBody>
          </p:sp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3295217A-55EC-4EDB-B930-8E2AC113F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017061" y="5184051"/>
                <a:ext cx="544757" cy="544757"/>
              </a:xfrm>
              <a:prstGeom prst="rect">
                <a:avLst/>
              </a:prstGeom>
            </p:spPr>
          </p:pic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D32D26F6-BB5A-4871-A311-5808073590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319216" y="5178373"/>
                <a:ext cx="544757" cy="544757"/>
              </a:xfrm>
              <a:prstGeom prst="rect">
                <a:avLst/>
              </a:prstGeom>
            </p:spPr>
          </p:pic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B7A5A24C-4BD7-4B55-BF49-90F8A62362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921276" y="4729553"/>
                <a:ext cx="544757" cy="544757"/>
              </a:xfrm>
              <a:prstGeom prst="rect">
                <a:avLst/>
              </a:prstGeom>
            </p:spPr>
          </p:pic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58A85021-96CC-4D05-9A33-1C53627589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370310" y="4706838"/>
                <a:ext cx="544757" cy="544757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A6BA74C7-113C-4171-BBC4-31749C1441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677734" y="4706838"/>
                <a:ext cx="544757" cy="544757"/>
              </a:xfrm>
              <a:prstGeom prst="rect">
                <a:avLst/>
              </a:prstGeom>
            </p:spPr>
          </p:pic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048580BA-238E-4302-976D-92403B2FF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68756" y="2868638"/>
              <a:ext cx="666750" cy="66675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A5CC0AF-FF7B-4E77-B99A-2BD3CB5B3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31298" y="2503243"/>
              <a:ext cx="1140802" cy="1140802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BB47C21-131C-45D4-9543-2FAC4B6EA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64267" y="2646594"/>
              <a:ext cx="381000" cy="381000"/>
            </a:xfrm>
            <a:prstGeom prst="rect">
              <a:avLst/>
            </a:prstGeom>
          </p:spPr>
        </p:pic>
      </p:grpSp>
      <p:pic>
        <p:nvPicPr>
          <p:cNvPr id="43" name="Graphic 42">
            <a:extLst>
              <a:ext uri="{FF2B5EF4-FFF2-40B4-BE49-F238E27FC236}">
                <a16:creationId xmlns:a16="http://schemas.microsoft.com/office/drawing/2014/main" id="{D28F7E7E-120F-4EE3-97C8-35964CFDF8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84948" y="2453175"/>
            <a:ext cx="1238814" cy="1238814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949EA087-FFC3-4AAE-A410-EAB31158E0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99833" y="5164331"/>
            <a:ext cx="798999" cy="798999"/>
          </a:xfrm>
          <a:prstGeom prst="rect">
            <a:avLst/>
          </a:prstGeom>
          <a:effectLst>
            <a:glow rad="101600">
              <a:srgbClr val="1C2B39">
                <a:alpha val="60000"/>
              </a:srgbClr>
            </a:glow>
          </a:effectLst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27361F20-8861-454A-B9C2-C941CD66901C}"/>
              </a:ext>
            </a:extLst>
          </p:cNvPr>
          <p:cNvGrpSpPr/>
          <p:nvPr/>
        </p:nvGrpSpPr>
        <p:grpSpPr>
          <a:xfrm>
            <a:off x="2846167" y="1342597"/>
            <a:ext cx="3029077" cy="2180564"/>
            <a:chOff x="1081231" y="1454210"/>
            <a:chExt cx="3029077" cy="2180564"/>
          </a:xfrm>
        </p:grpSpPr>
        <p:pic>
          <p:nvPicPr>
            <p:cNvPr id="99" name="Graphic 98">
              <a:extLst>
                <a:ext uri="{FF2B5EF4-FFF2-40B4-BE49-F238E27FC236}">
                  <a16:creationId xmlns:a16="http://schemas.microsoft.com/office/drawing/2014/main" id="{92F209B9-BBE4-404B-B901-895A2F036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790695" y="2887075"/>
              <a:ext cx="747699" cy="747699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90C62911-C29A-47A5-8108-AB70EE2E7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75368" y="1454210"/>
              <a:ext cx="2134940" cy="2134940"/>
            </a:xfrm>
            <a:prstGeom prst="rect">
              <a:avLst/>
            </a:prstGeom>
          </p:spPr>
        </p:pic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578B309C-56A9-45BB-AE29-54B3FEB08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47692" y="2722374"/>
              <a:ext cx="516853" cy="516853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C9F59CF-9F9B-4625-ACF2-74AC28E55686}"/>
                </a:ext>
              </a:extLst>
            </p:cNvPr>
            <p:cNvSpPr txBox="1"/>
            <p:nvPr/>
          </p:nvSpPr>
          <p:spPr>
            <a:xfrm>
              <a:off x="1081231" y="1939583"/>
              <a:ext cx="2426305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AASHTOWare API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91CF71C0-FB47-40CD-97E1-7B28BF44983C}"/>
              </a:ext>
            </a:extLst>
          </p:cNvPr>
          <p:cNvSpPr txBox="1"/>
          <p:nvPr/>
        </p:nvSpPr>
        <p:spPr>
          <a:xfrm>
            <a:off x="3284317" y="3554317"/>
            <a:ext cx="12548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AW Project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62E702B-7D35-48C0-AAE3-265C801AAD0F}"/>
              </a:ext>
            </a:extLst>
          </p:cNvPr>
          <p:cNvSpPr txBox="1"/>
          <p:nvPr/>
        </p:nvSpPr>
        <p:spPr>
          <a:xfrm>
            <a:off x="3284317" y="4590666"/>
            <a:ext cx="11910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AW Bridge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15877E2-2317-421D-B789-3EAD6990A31B}"/>
              </a:ext>
            </a:extLst>
          </p:cNvPr>
          <p:cNvSpPr txBox="1"/>
          <p:nvPr/>
        </p:nvSpPr>
        <p:spPr>
          <a:xfrm>
            <a:off x="3284317" y="4057446"/>
            <a:ext cx="1446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AW Licensing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AFE5479-B29D-46D1-825F-52275BE26D43}"/>
              </a:ext>
            </a:extLst>
          </p:cNvPr>
          <p:cNvSpPr txBox="1"/>
          <p:nvPr/>
        </p:nvSpPr>
        <p:spPr>
          <a:xfrm>
            <a:off x="4988285" y="4057446"/>
            <a:ext cx="11722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AW Safety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38B89B1-13A7-4552-AA33-57C3D656D3E9}"/>
              </a:ext>
            </a:extLst>
          </p:cNvPr>
          <p:cNvSpPr txBox="1"/>
          <p:nvPr/>
        </p:nvSpPr>
        <p:spPr>
          <a:xfrm>
            <a:off x="4974502" y="3554317"/>
            <a:ext cx="15342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AW Pavement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BFD19FE-A0B2-43F2-9C43-E8353692D667}"/>
              </a:ext>
            </a:extLst>
          </p:cNvPr>
          <p:cNvSpPr txBox="1"/>
          <p:nvPr/>
        </p:nvSpPr>
        <p:spPr>
          <a:xfrm>
            <a:off x="3782890" y="5555112"/>
            <a:ext cx="24484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AW Future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293C0B8-68A3-4360-B907-E467D4A8C86B}"/>
              </a:ext>
            </a:extLst>
          </p:cNvPr>
          <p:cNvSpPr txBox="1"/>
          <p:nvPr/>
        </p:nvSpPr>
        <p:spPr>
          <a:xfrm>
            <a:off x="4974501" y="4590666"/>
            <a:ext cx="15342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AW Pavement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9DD6482-9BCB-4F9F-9E8C-5CC73B162F4B}"/>
              </a:ext>
            </a:extLst>
          </p:cNvPr>
          <p:cNvSpPr txBox="1"/>
          <p:nvPr/>
        </p:nvSpPr>
        <p:spPr>
          <a:xfrm>
            <a:off x="3782890" y="5140957"/>
            <a:ext cx="24484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External Connectors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474C7CF-C8EF-4015-925E-905AB66A575D}"/>
              </a:ext>
            </a:extLst>
          </p:cNvPr>
          <p:cNvSpPr txBox="1"/>
          <p:nvPr/>
        </p:nvSpPr>
        <p:spPr>
          <a:xfrm>
            <a:off x="8333122" y="3947120"/>
            <a:ext cx="21093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Installation Instance</a:t>
            </a:r>
          </a:p>
        </p:txBody>
      </p:sp>
      <p:cxnSp>
        <p:nvCxnSpPr>
          <p:cNvPr id="67" name="Connector: Curved 66">
            <a:extLst>
              <a:ext uri="{FF2B5EF4-FFF2-40B4-BE49-F238E27FC236}">
                <a16:creationId xmlns:a16="http://schemas.microsoft.com/office/drawing/2014/main" id="{41981F2D-C1D8-4EFE-A163-F67450F4047E}"/>
              </a:ext>
            </a:extLst>
          </p:cNvPr>
          <p:cNvCxnSpPr>
            <a:stCxn id="43" idx="3"/>
            <a:endCxn id="4" idx="1"/>
          </p:cNvCxnSpPr>
          <p:nvPr/>
        </p:nvCxnSpPr>
        <p:spPr>
          <a:xfrm>
            <a:off x="7423762" y="3072582"/>
            <a:ext cx="940278" cy="1770719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Graphic 70" descr="Programmer male with solid fill">
            <a:extLst>
              <a:ext uri="{FF2B5EF4-FFF2-40B4-BE49-F238E27FC236}">
                <a16:creationId xmlns:a16="http://schemas.microsoft.com/office/drawing/2014/main" id="{8F08BEAA-B8F1-4BCD-91BD-44B6597DA2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6730" y="2688695"/>
            <a:ext cx="1716588" cy="1716588"/>
          </a:xfrm>
          <a:prstGeom prst="rect">
            <a:avLst/>
          </a:prstGeom>
        </p:spPr>
      </p:pic>
      <p:cxnSp>
        <p:nvCxnSpPr>
          <p:cNvPr id="82" name="Connector: Curved 81">
            <a:extLst>
              <a:ext uri="{FF2B5EF4-FFF2-40B4-BE49-F238E27FC236}">
                <a16:creationId xmlns:a16="http://schemas.microsoft.com/office/drawing/2014/main" id="{D2A39E52-789A-4B10-AB4B-A785F4A383F9}"/>
              </a:ext>
            </a:extLst>
          </p:cNvPr>
          <p:cNvCxnSpPr>
            <a:stCxn id="71" idx="3"/>
            <a:endCxn id="101" idx="1"/>
          </p:cNvCxnSpPr>
          <p:nvPr/>
        </p:nvCxnSpPr>
        <p:spPr>
          <a:xfrm flipV="1">
            <a:off x="2043318" y="2058803"/>
            <a:ext cx="802849" cy="1488186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839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9CE553-3D8E-4584-B83C-F098826F7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31" y="86321"/>
            <a:ext cx="6518501" cy="2269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E398D4-75F2-4024-A531-7B852F170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79" y="2747534"/>
            <a:ext cx="3524237" cy="263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FEE1C9-4B6E-4B4E-B1DB-B6571465A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729" y="221430"/>
            <a:ext cx="3261407" cy="2068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AB1A85-085E-44D9-9051-B8AA25857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646" y="2610208"/>
            <a:ext cx="3261407" cy="189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96188A-F7A3-4E6A-A3B2-EA274468B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0314" y="2617158"/>
            <a:ext cx="2772590" cy="2685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9C6F185-5CE7-415B-A218-7B001151073B}"/>
              </a:ext>
            </a:extLst>
          </p:cNvPr>
          <p:cNvSpPr txBox="1">
            <a:spLocks/>
          </p:cNvSpPr>
          <p:nvPr/>
        </p:nvSpPr>
        <p:spPr>
          <a:xfrm>
            <a:off x="4208640" y="5477436"/>
            <a:ext cx="6608433" cy="9165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B433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Now Live!</a:t>
            </a:r>
          </a:p>
        </p:txBody>
      </p:sp>
    </p:spTree>
    <p:extLst>
      <p:ext uri="{BB962C8B-B14F-4D97-AF65-F5344CB8AC3E}">
        <p14:creationId xmlns:p14="http://schemas.microsoft.com/office/powerpoint/2010/main" val="3765308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Guided Tour</a:t>
            </a:r>
          </a:p>
        </p:txBody>
      </p:sp>
    </p:spTree>
    <p:extLst>
      <p:ext uri="{BB962C8B-B14F-4D97-AF65-F5344CB8AC3E}">
        <p14:creationId xmlns:p14="http://schemas.microsoft.com/office/powerpoint/2010/main" val="2274471063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CA8FE-D052-48FC-B0EC-95358AC3C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/>
              <a:t>Extension to the DataLab Portal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C53FE8-F348-468D-8AB3-24F9BD61B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45" r="23707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E8D7F8-B325-403C-904C-352CCD52E0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872147"/>
              </p:ext>
            </p:extLst>
          </p:nvPr>
        </p:nvGraphicFramePr>
        <p:xfrm>
          <a:off x="6417734" y="2614612"/>
          <a:ext cx="5291663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6652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4DC3DD-F55A-4D91-8338-674B79829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84" y="233493"/>
            <a:ext cx="4599582" cy="3747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7F9BDD-7EBE-4233-89B5-E440492E0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450" y="550176"/>
            <a:ext cx="4728014" cy="4353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BC9881-B12F-44B5-A126-9C0FC88A3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413" y="2287732"/>
            <a:ext cx="3702103" cy="416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686B25-B492-4CA6-934A-21772D753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484" y="944965"/>
            <a:ext cx="4448444" cy="5040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A858CD-6ADD-4091-88F8-16CBA435F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4347" y="401680"/>
            <a:ext cx="4594851" cy="4650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9776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AASHTOWare</a:t>
            </a:r>
            <a:br>
              <a:rPr lang="en-US" sz="5400" dirty="0"/>
            </a:br>
            <a:r>
              <a:rPr lang="en-US" sz="5400" dirty="0"/>
              <a:t>Open &amp; Extensible</a:t>
            </a:r>
            <a:br>
              <a:rPr lang="en-US" sz="5400" dirty="0"/>
            </a:br>
            <a:r>
              <a:rPr lang="en-US" sz="5400" dirty="0"/>
              <a:t>Modern Platform</a:t>
            </a:r>
          </a:p>
        </p:txBody>
      </p:sp>
    </p:spTree>
    <p:extLst>
      <p:ext uri="{BB962C8B-B14F-4D97-AF65-F5344CB8AC3E}">
        <p14:creationId xmlns:p14="http://schemas.microsoft.com/office/powerpoint/2010/main" val="130072885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1491BE-E821-42A0-9C31-4B1D2A46E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8CAB74-BEE4-4ABC-80F6-E77D7852C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2500">
                <a:solidFill>
                  <a:srgbClr val="FFFFFF"/>
                </a:solidFill>
              </a:rPr>
              <a:t>API Design </a:t>
            </a:r>
            <a:r>
              <a:rPr lang="en-US" sz="2500">
                <a:solidFill>
                  <a:srgbClr val="FFFFFF"/>
                </a:solidFill>
                <a:sym typeface="Wingdings" panose="05000000000000000000" pitchFamily="2" charset="2"/>
              </a:rPr>
              <a:t> Implementation: Management </a:t>
            </a:r>
            <a:endParaRPr lang="en-US" sz="2500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F6338C-BE48-4219-91CB-BAFCCEF4D9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954490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5088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ne in a crowd">
            <a:extLst>
              <a:ext uri="{FF2B5EF4-FFF2-40B4-BE49-F238E27FC236}">
                <a16:creationId xmlns:a16="http://schemas.microsoft.com/office/drawing/2014/main" id="{AB60623D-8130-4D41-BA8B-C06A5253F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734" b="172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23C1B6-29CC-4328-A58D-AD3DADD388EC}"/>
              </a:ext>
            </a:extLst>
          </p:cNvPr>
          <p:cNvSpPr txBox="1"/>
          <p:nvPr/>
        </p:nvSpPr>
        <p:spPr>
          <a:xfrm>
            <a:off x="3581401" y="3585601"/>
            <a:ext cx="8496300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Outreach Continued / Coming Soon / Mobilization &amp; Ramp-Up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Task Force Coordination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Vendor Starting Point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Defining the Developer/Partner/Audience API Community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Stakeholder Dialog (Strategic Goals)</a:t>
            </a:r>
          </a:p>
          <a:p>
            <a:pPr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New High-Impact Scenarios</a:t>
            </a:r>
          </a:p>
          <a:p>
            <a:pPr lvl="3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External “Shareable” Integration Projects</a:t>
            </a:r>
          </a:p>
          <a:p>
            <a:pPr lvl="4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New Opportunities – High Performance Compute, AI, Research</a:t>
            </a:r>
            <a:endParaRPr lang="en-US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DCF872-3E11-4F3E-94A5-D031F3290188}"/>
              </a:ext>
            </a:extLst>
          </p:cNvPr>
          <p:cNvSpPr txBox="1"/>
          <p:nvPr/>
        </p:nvSpPr>
        <p:spPr>
          <a:xfrm>
            <a:off x="1013012" y="528918"/>
            <a:ext cx="82109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What’s Next – Let’s Go!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13BAA-6F87-43D3-87C3-EADF15629763}"/>
              </a:ext>
            </a:extLst>
          </p:cNvPr>
          <p:cNvSpPr txBox="1"/>
          <p:nvPr/>
        </p:nvSpPr>
        <p:spPr>
          <a:xfrm>
            <a:off x="3343816" y="1767000"/>
            <a:ext cx="5706690" cy="1107996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6600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575902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2922" y="1412048"/>
            <a:ext cx="4446580" cy="2425149"/>
          </a:xfrm>
        </p:spPr>
        <p:txBody>
          <a:bodyPr>
            <a:noAutofit/>
          </a:bodyPr>
          <a:lstStyle/>
          <a:p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Questions </a:t>
            </a:r>
            <a:b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&amp; </a:t>
            </a:r>
            <a:b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Answers</a:t>
            </a:r>
            <a:endParaRPr lang="en-US" sz="4400" b="0" spc="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14" y="5952453"/>
            <a:ext cx="1475377" cy="701407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7813752" y="2020010"/>
            <a:ext cx="2708948" cy="2335301"/>
            <a:chOff x="8119840" y="3369613"/>
            <a:chExt cx="1943693" cy="1675598"/>
          </a:xfrm>
        </p:grpSpPr>
        <p:sp>
          <p:nvSpPr>
            <p:cNvPr id="59" name="Hexagon 58"/>
            <p:cNvSpPr/>
            <p:nvPr/>
          </p:nvSpPr>
          <p:spPr>
            <a:xfrm>
              <a:off x="8119840" y="336961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>
              <a:off x="8188728" y="3429000"/>
              <a:ext cx="1805915" cy="1556824"/>
            </a:xfrm>
            <a:prstGeom prst="hexagon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548614" y="3271244"/>
            <a:ext cx="2708949" cy="2335301"/>
            <a:chOff x="8119840" y="1555409"/>
            <a:chExt cx="1943693" cy="1675598"/>
          </a:xfrm>
        </p:grpSpPr>
        <p:sp>
          <p:nvSpPr>
            <p:cNvPr id="62" name="Hexagon 61"/>
            <p:cNvSpPr/>
            <p:nvPr/>
          </p:nvSpPr>
          <p:spPr>
            <a:xfrm>
              <a:off x="8119840" y="1555409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>
              <a:off x="8188728" y="1614796"/>
              <a:ext cx="1805915" cy="1556824"/>
            </a:xfrm>
            <a:prstGeom prst="hexagon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078886" y="3294363"/>
            <a:ext cx="2708948" cy="2335301"/>
            <a:chOff x="9788312" y="2461803"/>
            <a:chExt cx="1943693" cy="1675598"/>
          </a:xfrm>
        </p:grpSpPr>
        <p:sp>
          <p:nvSpPr>
            <p:cNvPr id="65" name="Hexagon 64"/>
            <p:cNvSpPr/>
            <p:nvPr/>
          </p:nvSpPr>
          <p:spPr>
            <a:xfrm>
              <a:off x="9788312" y="246180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>
              <a:off x="9857200" y="2521190"/>
              <a:ext cx="1805915" cy="1556824"/>
            </a:xfrm>
            <a:prstGeom prst="hexagon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1985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813750" y="4514741"/>
            <a:ext cx="2708948" cy="2335301"/>
            <a:chOff x="8124687" y="5181314"/>
            <a:chExt cx="1943693" cy="1675598"/>
          </a:xfrm>
        </p:grpSpPr>
        <p:sp>
          <p:nvSpPr>
            <p:cNvPr id="68" name="Hexagon 67"/>
            <p:cNvSpPr/>
            <p:nvPr/>
          </p:nvSpPr>
          <p:spPr>
            <a:xfrm>
              <a:off x="8124687" y="5181314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>
              <a:off x="8193575" y="5240701"/>
              <a:ext cx="1805915" cy="1556824"/>
            </a:xfrm>
            <a:prstGeom prst="hexagon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063081" y="799632"/>
            <a:ext cx="2708948" cy="2335301"/>
            <a:chOff x="4778055" y="3361816"/>
            <a:chExt cx="1943693" cy="1675598"/>
          </a:xfrm>
        </p:grpSpPr>
        <p:sp>
          <p:nvSpPr>
            <p:cNvPr id="71" name="Hexagon 70"/>
            <p:cNvSpPr/>
            <p:nvPr/>
          </p:nvSpPr>
          <p:spPr>
            <a:xfrm>
              <a:off x="4778055" y="3361816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>
              <a:off x="4846943" y="3421203"/>
              <a:ext cx="1805915" cy="1556824"/>
            </a:xfrm>
            <a:prstGeom prst="hexagon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51" y="1887896"/>
            <a:ext cx="1714033" cy="171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1476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5780" y="1037411"/>
            <a:ext cx="5589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5777" y="1672441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732091" y="2247408"/>
            <a:ext cx="10815742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45777" y="2317310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732089" y="1583810"/>
            <a:ext cx="10815744" cy="50613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/>
          <p:cNvSpPr/>
          <p:nvPr/>
        </p:nvSpPr>
        <p:spPr>
          <a:xfrm>
            <a:off x="732089" y="2909786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45775" y="2979688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732089" y="3562353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45775" y="3632255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ACCC2-D00A-3F43-BFD6-E9B1B2BF7153}"/>
              </a:ext>
            </a:extLst>
          </p:cNvPr>
          <p:cNvSpPr txBox="1"/>
          <p:nvPr/>
        </p:nvSpPr>
        <p:spPr>
          <a:xfrm>
            <a:off x="1671822" y="1035288"/>
            <a:ext cx="56097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Phase 2(A) Recap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6C1D12-A8AB-CA45-AB6D-AD73DD3B813A}"/>
              </a:ext>
            </a:extLst>
          </p:cNvPr>
          <p:cNvSpPr txBox="1"/>
          <p:nvPr/>
        </p:nvSpPr>
        <p:spPr>
          <a:xfrm>
            <a:off x="1671820" y="1670856"/>
            <a:ext cx="757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Key Milestones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33A8C-3E20-8842-8907-95D3EB165257}"/>
              </a:ext>
            </a:extLst>
          </p:cNvPr>
          <p:cNvSpPr txBox="1"/>
          <p:nvPr/>
        </p:nvSpPr>
        <p:spPr>
          <a:xfrm>
            <a:off x="1671816" y="2979688"/>
            <a:ext cx="798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Inventory, Toolbox, Roadmap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ABAF53-0681-B446-AC1A-FA6D16221F11}"/>
              </a:ext>
            </a:extLst>
          </p:cNvPr>
          <p:cNvSpPr txBox="1"/>
          <p:nvPr/>
        </p:nvSpPr>
        <p:spPr>
          <a:xfrm>
            <a:off x="1671818" y="2313655"/>
            <a:ext cx="917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Final Foundation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DBD23F-28F3-1743-93BC-1D5D1EE80F23}"/>
              </a:ext>
            </a:extLst>
          </p:cNvPr>
          <p:cNvSpPr txBox="1"/>
          <p:nvPr/>
        </p:nvSpPr>
        <p:spPr>
          <a:xfrm>
            <a:off x="1671814" y="3632255"/>
            <a:ext cx="936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“THE” AASHTOWare API Gateway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0871637-15DF-4A57-97CB-51D9A8D5F0E4}"/>
              </a:ext>
            </a:extLst>
          </p:cNvPr>
          <p:cNvSpPr/>
          <p:nvPr/>
        </p:nvSpPr>
        <p:spPr>
          <a:xfrm>
            <a:off x="732090" y="986638"/>
            <a:ext cx="10815744" cy="448580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AC32BDD-F132-458B-92A0-251AB02D74E5}"/>
              </a:ext>
            </a:extLst>
          </p:cNvPr>
          <p:cNvSpPr/>
          <p:nvPr/>
        </p:nvSpPr>
        <p:spPr>
          <a:xfrm>
            <a:off x="732089" y="4212834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1F5BFA-BC9F-4F93-93F5-2C72BEEB3348}"/>
              </a:ext>
            </a:extLst>
          </p:cNvPr>
          <p:cNvSpPr txBox="1"/>
          <p:nvPr/>
        </p:nvSpPr>
        <p:spPr>
          <a:xfrm>
            <a:off x="945775" y="4282736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25668E-44AD-4585-8827-5AE881881987}"/>
              </a:ext>
            </a:extLst>
          </p:cNvPr>
          <p:cNvSpPr txBox="1"/>
          <p:nvPr/>
        </p:nvSpPr>
        <p:spPr>
          <a:xfrm>
            <a:off x="1671814" y="4282736"/>
            <a:ext cx="936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Guided Tour Introduction: How to Subscribe &amp; Why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DB63FDB-21A5-4A76-A572-31D2F979063F}"/>
              </a:ext>
            </a:extLst>
          </p:cNvPr>
          <p:cNvSpPr/>
          <p:nvPr/>
        </p:nvSpPr>
        <p:spPr>
          <a:xfrm>
            <a:off x="732089" y="4863315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08FB29-0606-46D7-9B1E-86BB4A823F24}"/>
              </a:ext>
            </a:extLst>
          </p:cNvPr>
          <p:cNvSpPr txBox="1"/>
          <p:nvPr/>
        </p:nvSpPr>
        <p:spPr>
          <a:xfrm>
            <a:off x="945775" y="4933217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31A752-2B29-48DE-A6A2-1CC5A7F7285D}"/>
              </a:ext>
            </a:extLst>
          </p:cNvPr>
          <p:cNvSpPr txBox="1"/>
          <p:nvPr/>
        </p:nvSpPr>
        <p:spPr>
          <a:xfrm>
            <a:off x="1671814" y="4933217"/>
            <a:ext cx="936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Bonus Round – Data Dictionary Revisited, Tailored &amp; External Support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04C7BB4-0AED-49BF-872E-85C3C7780ED4}"/>
              </a:ext>
            </a:extLst>
          </p:cNvPr>
          <p:cNvSpPr/>
          <p:nvPr/>
        </p:nvSpPr>
        <p:spPr>
          <a:xfrm>
            <a:off x="732089" y="5513796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A8EC15-76E9-4582-BCE5-2B71B812AC51}"/>
              </a:ext>
            </a:extLst>
          </p:cNvPr>
          <p:cNvSpPr txBox="1"/>
          <p:nvPr/>
        </p:nvSpPr>
        <p:spPr>
          <a:xfrm>
            <a:off x="945775" y="5583698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08015D-405A-4C92-980A-D2C4C8592E7B}"/>
              </a:ext>
            </a:extLst>
          </p:cNvPr>
          <p:cNvSpPr txBox="1"/>
          <p:nvPr/>
        </p:nvSpPr>
        <p:spPr>
          <a:xfrm>
            <a:off x="1671814" y="5583698"/>
            <a:ext cx="936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Outreach Reboot / Coming Soon (Subscribe!)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EFF19D9-607E-4B59-A0AC-698DD5469374}"/>
              </a:ext>
            </a:extLst>
          </p:cNvPr>
          <p:cNvSpPr/>
          <p:nvPr/>
        </p:nvSpPr>
        <p:spPr>
          <a:xfrm>
            <a:off x="732089" y="6137304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4AEBC2-51BD-424F-BFD3-47A7B11F2C54}"/>
              </a:ext>
            </a:extLst>
          </p:cNvPr>
          <p:cNvSpPr txBox="1"/>
          <p:nvPr/>
        </p:nvSpPr>
        <p:spPr>
          <a:xfrm>
            <a:off x="945775" y="6207206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212C1C-0AF5-4797-999D-CA7F2D464267}"/>
              </a:ext>
            </a:extLst>
          </p:cNvPr>
          <p:cNvSpPr txBox="1"/>
          <p:nvPr/>
        </p:nvSpPr>
        <p:spPr>
          <a:xfrm>
            <a:off x="1671814" y="6207206"/>
            <a:ext cx="936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Q&amp;A, Close Out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464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Phase 2(A)</a:t>
            </a:r>
            <a:br>
              <a:rPr lang="en-US" sz="5400" dirty="0"/>
            </a:br>
            <a:r>
              <a:rPr lang="en-US" sz="5400" dirty="0"/>
              <a:t>Fast Retrospective</a:t>
            </a:r>
          </a:p>
        </p:txBody>
      </p:sp>
    </p:spTree>
    <p:extLst>
      <p:ext uri="{BB962C8B-B14F-4D97-AF65-F5344CB8AC3E}">
        <p14:creationId xmlns:p14="http://schemas.microsoft.com/office/powerpoint/2010/main" val="402261738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913E263-93C8-4E66-BB83-74B088D9D1D6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865822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B433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Back to the Big Picture…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B679-E6AE-4556-9299-AD238CDE3CD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B433A"/>
              </a:buClr>
              <a:buFont typeface="Symbol" panose="05050102010706020507" pitchFamily="18" charset="2"/>
              <a:buChar char="¾"/>
              <a:tabLst>
                <a:tab pos="457200" algn="l"/>
              </a:tabLst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433A"/>
              </a:buClr>
              <a:buFont typeface="Symbol" panose="05050102010706020507" pitchFamily="18" charset="2"/>
              <a:buChar char="¾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API Design</a:t>
            </a:r>
          </a:p>
          <a:p>
            <a:r>
              <a:rPr lang="en-US" dirty="0"/>
              <a:t>API Implementation</a:t>
            </a:r>
          </a:p>
          <a:p>
            <a:r>
              <a:rPr lang="en-US" dirty="0"/>
              <a:t>API Use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28B363-CD5A-4D11-B56B-122D9121223C}"/>
              </a:ext>
            </a:extLst>
          </p:cNvPr>
          <p:cNvGrpSpPr/>
          <p:nvPr/>
        </p:nvGrpSpPr>
        <p:grpSpPr>
          <a:xfrm>
            <a:off x="4737363" y="3460422"/>
            <a:ext cx="1817802" cy="1679542"/>
            <a:chOff x="4619134" y="3460422"/>
            <a:chExt cx="1817802" cy="1679542"/>
          </a:xfrm>
          <a:solidFill>
            <a:srgbClr val="1C2B3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2" name="Graphic 11" descr="Factory">
              <a:extLst>
                <a:ext uri="{FF2B5EF4-FFF2-40B4-BE49-F238E27FC236}">
                  <a16:creationId xmlns:a16="http://schemas.microsoft.com/office/drawing/2014/main" id="{D9AF9EAF-9C29-4EEE-97DB-5CDB5129A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19134" y="3460422"/>
              <a:ext cx="1679542" cy="1679542"/>
            </a:xfrm>
            <a:prstGeom prst="rect">
              <a:avLst/>
            </a:prstGeom>
          </p:spPr>
        </p:pic>
        <p:pic>
          <p:nvPicPr>
            <p:cNvPr id="13" name="Graphic 12" descr="High voltage">
              <a:extLst>
                <a:ext uri="{FF2B5EF4-FFF2-40B4-BE49-F238E27FC236}">
                  <a16:creationId xmlns:a16="http://schemas.microsoft.com/office/drawing/2014/main" id="{75FB339E-D9C1-4895-96F2-321200F8B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92771" y="4495799"/>
              <a:ext cx="644165" cy="644165"/>
            </a:xfrm>
            <a:prstGeom prst="rect">
              <a:avLst/>
            </a:prstGeom>
          </p:spPr>
        </p:pic>
      </p:grpSp>
      <p:pic>
        <p:nvPicPr>
          <p:cNvPr id="14" name="Graphic 13" descr="Drawing compass">
            <a:extLst>
              <a:ext uri="{FF2B5EF4-FFF2-40B4-BE49-F238E27FC236}">
                <a16:creationId xmlns:a16="http://schemas.microsoft.com/office/drawing/2014/main" id="{F7BDE336-BC89-4E0F-BE8F-96FDC9ED0E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1968" y="3859490"/>
            <a:ext cx="1280474" cy="1280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Graphic 14" descr="Electric car">
            <a:extLst>
              <a:ext uri="{FF2B5EF4-FFF2-40B4-BE49-F238E27FC236}">
                <a16:creationId xmlns:a16="http://schemas.microsoft.com/office/drawing/2014/main" id="{05A56A69-51EC-4349-8049-94110EECDF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54638" y="3686272"/>
            <a:ext cx="1453692" cy="14536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60FE944F-4F8D-4A00-BC1C-E384E636CAB3}"/>
              </a:ext>
            </a:extLst>
          </p:cNvPr>
          <p:cNvSpPr/>
          <p:nvPr/>
        </p:nvSpPr>
        <p:spPr>
          <a:xfrm>
            <a:off x="3054285" y="5354425"/>
            <a:ext cx="2460395" cy="622169"/>
          </a:xfrm>
          <a:prstGeom prst="curvedUpArrow">
            <a:avLst/>
          </a:prstGeom>
          <a:solidFill>
            <a:srgbClr val="FB433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80269BA6-1F0B-4129-AB79-2F3ED8EFBA67}"/>
              </a:ext>
            </a:extLst>
          </p:cNvPr>
          <p:cNvSpPr/>
          <p:nvPr/>
        </p:nvSpPr>
        <p:spPr>
          <a:xfrm>
            <a:off x="5529410" y="2941581"/>
            <a:ext cx="2775604" cy="743880"/>
          </a:xfrm>
          <a:prstGeom prst="curvedDownArrow">
            <a:avLst/>
          </a:prstGeom>
          <a:solidFill>
            <a:srgbClr val="FB433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2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D7ED-9589-4576-9CB0-ABE20FB93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Concept to Execution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F9EAF6B-7C5C-4798-89C2-E062D64694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5" r="27700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802D9C-A185-4081-92E2-005122028C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46661"/>
              </p:ext>
            </p:extLst>
          </p:nvPr>
        </p:nvGraphicFramePr>
        <p:xfrm>
          <a:off x="762000" y="2279018"/>
          <a:ext cx="5314543" cy="33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28199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F154B-840C-4F8B-8B88-60E0B14E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US" dirty="0"/>
              <a:t>Iterative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0F5A3-01A1-4AB0-BBCE-066930F61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006336" cy="3181684"/>
          </a:xfrm>
        </p:spPr>
        <p:txBody>
          <a:bodyPr anchor="t">
            <a:normAutofit/>
          </a:bodyPr>
          <a:lstStyle/>
          <a:p>
            <a:r>
              <a:rPr lang="en-US" sz="1800"/>
              <a:t>Mid Point of First Cycle</a:t>
            </a:r>
          </a:p>
          <a:p>
            <a:r>
              <a:rPr lang="en-US" sz="1800"/>
              <a:t>Activities (Now) in Parallel</a:t>
            </a:r>
          </a:p>
          <a:p>
            <a:r>
              <a:rPr lang="en-US" sz="1800"/>
              <a:t>Distinctions are Preserved</a:t>
            </a:r>
          </a:p>
          <a:p>
            <a:r>
              <a:rPr lang="en-US" sz="1800"/>
              <a:t>Room to Evolve</a:t>
            </a:r>
          </a:p>
          <a:p>
            <a:r>
              <a:rPr lang="en-US" sz="1800"/>
              <a:t>Established Direction</a:t>
            </a:r>
          </a:p>
          <a:p>
            <a:r>
              <a:rPr lang="en-US" sz="1800"/>
              <a:t>Facilitates Opportunity</a:t>
            </a:r>
          </a:p>
        </p:txBody>
      </p:sp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65446-2CF7-4E69-9CBA-1C581538B0E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5" r="-3" b="-3"/>
          <a:stretch/>
        </p:blipFill>
        <p:spPr>
          <a:xfrm>
            <a:off x="6167846" y="10"/>
            <a:ext cx="602415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4404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19B7677-D490-4C2C-9F0D-23046D2ADB12}"/>
              </a:ext>
            </a:extLst>
          </p:cNvPr>
          <p:cNvSpPr txBox="1">
            <a:spLocks/>
          </p:cNvSpPr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B433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Whole Process by Phase (Redux)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BA23E2-D118-4DFC-9076-8708AE9EAA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3467" y="2318354"/>
            <a:ext cx="10905066" cy="3107944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6848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Key Milestones</a:t>
            </a:r>
          </a:p>
        </p:txBody>
      </p:sp>
    </p:spTree>
    <p:extLst>
      <p:ext uri="{BB962C8B-B14F-4D97-AF65-F5344CB8AC3E}">
        <p14:creationId xmlns:p14="http://schemas.microsoft.com/office/powerpoint/2010/main" val="152254385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C78BCA86D8004F8686EFFF0ED0DF57" ma:contentTypeVersion="6" ma:contentTypeDescription="Create a new document." ma:contentTypeScope="" ma:versionID="b05b2446cee867c905ad307903ea3041">
  <xsd:schema xmlns:xsd="http://www.w3.org/2001/XMLSchema" xmlns:xs="http://www.w3.org/2001/XMLSchema" xmlns:p="http://schemas.microsoft.com/office/2006/metadata/properties" xmlns:ns2="483dd343-51ea-48d4-899d-d63df538454c" targetNamespace="http://schemas.microsoft.com/office/2006/metadata/properties" ma:root="true" ma:fieldsID="7c7390f7343d6c8e1bb1ed12473105ca" ns2:_="">
    <xsd:import namespace="483dd343-51ea-48d4-899d-d63df53845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dd343-51ea-48d4-899d-d63df5384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483dd343-51ea-48d4-899d-d63df538454c" xsi:nil="true"/>
  </documentManagement>
</p:properties>
</file>

<file path=customXml/itemProps1.xml><?xml version="1.0" encoding="utf-8"?>
<ds:datastoreItem xmlns:ds="http://schemas.openxmlformats.org/officeDocument/2006/customXml" ds:itemID="{BE5DC7AF-29AD-4F30-BA47-78329E8C6B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C5BA0E-A8FD-4A0F-9D25-4F222C082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dd343-51ea-48d4-899d-d63df53845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2A0576-E6A1-4CA4-9916-92E5A3F8CFF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83dd343-51ea-48d4-899d-d63df538454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14618</TotalTime>
  <Words>771</Words>
  <Application>Microsoft Office PowerPoint</Application>
  <PresentationFormat>Widescreen</PresentationFormat>
  <Paragraphs>165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Gentium Basic</vt:lpstr>
      <vt:lpstr>Georgia</vt:lpstr>
      <vt:lpstr>Montserrat</vt:lpstr>
      <vt:lpstr>Symbol</vt:lpstr>
      <vt:lpstr>Verdana</vt:lpstr>
      <vt:lpstr>Office Theme</vt:lpstr>
      <vt:lpstr>AASHTOWARE DATA INTEGRATION FRAMEWORK Phase 2 – Session 6</vt:lpstr>
      <vt:lpstr>Today’s Session will be Recorded</vt:lpstr>
      <vt:lpstr>AGENDA</vt:lpstr>
      <vt:lpstr>Phase 2(A) Fast Retrospective</vt:lpstr>
      <vt:lpstr>PowerPoint Presentation</vt:lpstr>
      <vt:lpstr>Concept to Execution </vt:lpstr>
      <vt:lpstr>Iterative Process</vt:lpstr>
      <vt:lpstr>PowerPoint Presentation</vt:lpstr>
      <vt:lpstr>Key Milestones</vt:lpstr>
      <vt:lpstr>Completed Objectives</vt:lpstr>
      <vt:lpstr>Final Foundation</vt:lpstr>
      <vt:lpstr>A Platform Launchpad</vt:lpstr>
      <vt:lpstr>Inventory</vt:lpstr>
      <vt:lpstr>Final Results</vt:lpstr>
      <vt:lpstr>How it Comes Together, Over-Simplified</vt:lpstr>
      <vt:lpstr>The API Gateway</vt:lpstr>
      <vt:lpstr>All Products Hosted Together, One Data Lake</vt:lpstr>
      <vt:lpstr>Reality</vt:lpstr>
      <vt:lpstr>AW OpenAPI &amp;  API Management Gateway</vt:lpstr>
      <vt:lpstr>API Management Gateway</vt:lpstr>
      <vt:lpstr>PowerPoint Presentation</vt:lpstr>
      <vt:lpstr>Guided Tour</vt:lpstr>
      <vt:lpstr>Extension to the DataLab Portal</vt:lpstr>
      <vt:lpstr>PowerPoint Presentation</vt:lpstr>
      <vt:lpstr>AASHTOWare Open &amp; Extensible Modern Platform</vt:lpstr>
      <vt:lpstr>API Design  Implementation: Management </vt:lpstr>
      <vt:lpstr>PowerPoint Presentation</vt:lpstr>
      <vt:lpstr>Questions  &amp; 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AASHTOWARE DATA INTEGRATION FRAMEWORK Phase 2 – Session 3</dc:title>
  <dc:creator>sedrick bouknight</dc:creator>
  <cp:lastModifiedBy>sedrick bouknight</cp:lastModifiedBy>
  <cp:revision>119</cp:revision>
  <dcterms:created xsi:type="dcterms:W3CDTF">2020-12-11T15:52:18Z</dcterms:created>
  <dcterms:modified xsi:type="dcterms:W3CDTF">2021-06-17T14:32:10Z</dcterms:modified>
</cp:coreProperties>
</file>